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7" r:id="rId2"/>
    <p:sldId id="276" r:id="rId3"/>
    <p:sldId id="269" r:id="rId4"/>
    <p:sldId id="270" r:id="rId5"/>
    <p:sldId id="264" r:id="rId6"/>
    <p:sldId id="256" r:id="rId7"/>
    <p:sldId id="257" r:id="rId8"/>
    <p:sldId id="258" r:id="rId9"/>
    <p:sldId id="259" r:id="rId10"/>
    <p:sldId id="278" r:id="rId11"/>
    <p:sldId id="261" r:id="rId12"/>
    <p:sldId id="262" r:id="rId13"/>
    <p:sldId id="279" r:id="rId14"/>
    <p:sldId id="263" r:id="rId15"/>
    <p:sldId id="271" r:id="rId16"/>
    <p:sldId id="272" r:id="rId17"/>
    <p:sldId id="273" r:id="rId18"/>
    <p:sldId id="274" r:id="rId19"/>
    <p:sldId id="281" r:id="rId20"/>
    <p:sldId id="280" r:id="rId21"/>
    <p:sldId id="28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54" autoAdjust="0"/>
    <p:restoredTop sz="94660"/>
  </p:normalViewPr>
  <p:slideViewPr>
    <p:cSldViewPr snapToGrid="0">
      <p:cViewPr varScale="1">
        <p:scale>
          <a:sx n="81" d="100"/>
          <a:sy n="81" d="100"/>
        </p:scale>
        <p:origin x="797"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343AF2-19ED-4B77-8DB4-36EECC527703}" type="datetimeFigureOut">
              <a:rPr lang="en-IN" smtClean="0"/>
              <a:t>27-05-2022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FB5CBE-F167-49F9-AECA-57FFB713852F}" type="slidenum">
              <a:rPr lang="en-IN" smtClean="0"/>
              <a:t>‹#›</a:t>
            </a:fld>
            <a:endParaRPr lang="en-IN"/>
          </a:p>
        </p:txBody>
      </p:sp>
    </p:spTree>
    <p:extLst>
      <p:ext uri="{BB962C8B-B14F-4D97-AF65-F5344CB8AC3E}">
        <p14:creationId xmlns:p14="http://schemas.microsoft.com/office/powerpoint/2010/main" val="3823459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343AF2-19ED-4B77-8DB4-36EECC527703}" type="datetimeFigureOut">
              <a:rPr lang="en-IN" smtClean="0"/>
              <a:t>27-05-2022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FB5CBE-F167-49F9-AECA-57FFB713852F}" type="slidenum">
              <a:rPr lang="en-IN" smtClean="0"/>
              <a:t>‹#›</a:t>
            </a:fld>
            <a:endParaRPr lang="en-IN"/>
          </a:p>
        </p:txBody>
      </p:sp>
    </p:spTree>
    <p:extLst>
      <p:ext uri="{BB962C8B-B14F-4D97-AF65-F5344CB8AC3E}">
        <p14:creationId xmlns:p14="http://schemas.microsoft.com/office/powerpoint/2010/main" val="425275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343AF2-19ED-4B77-8DB4-36EECC527703}" type="datetimeFigureOut">
              <a:rPr lang="en-IN" smtClean="0"/>
              <a:t>27-05-2022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FB5CBE-F167-49F9-AECA-57FFB713852F}"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903244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343AF2-19ED-4B77-8DB4-36EECC527703}" type="datetimeFigureOut">
              <a:rPr lang="en-IN" smtClean="0"/>
              <a:t>27-05-2022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FB5CBE-F167-49F9-AECA-57FFB713852F}" type="slidenum">
              <a:rPr lang="en-IN" smtClean="0"/>
              <a:t>‹#›</a:t>
            </a:fld>
            <a:endParaRPr lang="en-IN"/>
          </a:p>
        </p:txBody>
      </p:sp>
    </p:spTree>
    <p:extLst>
      <p:ext uri="{BB962C8B-B14F-4D97-AF65-F5344CB8AC3E}">
        <p14:creationId xmlns:p14="http://schemas.microsoft.com/office/powerpoint/2010/main" val="4275612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343AF2-19ED-4B77-8DB4-36EECC527703}" type="datetimeFigureOut">
              <a:rPr lang="en-IN" smtClean="0"/>
              <a:t>27-05-2022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FB5CBE-F167-49F9-AECA-57FFB713852F}"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63787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343AF2-19ED-4B77-8DB4-36EECC527703}" type="datetimeFigureOut">
              <a:rPr lang="en-IN" smtClean="0"/>
              <a:t>27-05-2022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FB5CBE-F167-49F9-AECA-57FFB713852F}" type="slidenum">
              <a:rPr lang="en-IN" smtClean="0"/>
              <a:t>‹#›</a:t>
            </a:fld>
            <a:endParaRPr lang="en-IN"/>
          </a:p>
        </p:txBody>
      </p:sp>
    </p:spTree>
    <p:extLst>
      <p:ext uri="{BB962C8B-B14F-4D97-AF65-F5344CB8AC3E}">
        <p14:creationId xmlns:p14="http://schemas.microsoft.com/office/powerpoint/2010/main" val="318040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343AF2-19ED-4B77-8DB4-36EECC527703}" type="datetimeFigureOut">
              <a:rPr lang="en-IN" smtClean="0"/>
              <a:t>27-05-2022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FB5CBE-F167-49F9-AECA-57FFB713852F}" type="slidenum">
              <a:rPr lang="en-IN" smtClean="0"/>
              <a:t>‹#›</a:t>
            </a:fld>
            <a:endParaRPr lang="en-IN"/>
          </a:p>
        </p:txBody>
      </p:sp>
    </p:spTree>
    <p:extLst>
      <p:ext uri="{BB962C8B-B14F-4D97-AF65-F5344CB8AC3E}">
        <p14:creationId xmlns:p14="http://schemas.microsoft.com/office/powerpoint/2010/main" val="1297550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343AF2-19ED-4B77-8DB4-36EECC527703}" type="datetimeFigureOut">
              <a:rPr lang="en-IN" smtClean="0"/>
              <a:t>27-05-2022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FB5CBE-F167-49F9-AECA-57FFB713852F}" type="slidenum">
              <a:rPr lang="en-IN" smtClean="0"/>
              <a:t>‹#›</a:t>
            </a:fld>
            <a:endParaRPr lang="en-IN"/>
          </a:p>
        </p:txBody>
      </p:sp>
    </p:spTree>
    <p:extLst>
      <p:ext uri="{BB962C8B-B14F-4D97-AF65-F5344CB8AC3E}">
        <p14:creationId xmlns:p14="http://schemas.microsoft.com/office/powerpoint/2010/main" val="2629737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343AF2-19ED-4B77-8DB4-36EECC527703}" type="datetimeFigureOut">
              <a:rPr lang="en-IN" smtClean="0"/>
              <a:t>27-05-2022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FB5CBE-F167-49F9-AECA-57FFB713852F}" type="slidenum">
              <a:rPr lang="en-IN" smtClean="0"/>
              <a:t>‹#›</a:t>
            </a:fld>
            <a:endParaRPr lang="en-IN"/>
          </a:p>
        </p:txBody>
      </p:sp>
    </p:spTree>
    <p:extLst>
      <p:ext uri="{BB962C8B-B14F-4D97-AF65-F5344CB8AC3E}">
        <p14:creationId xmlns:p14="http://schemas.microsoft.com/office/powerpoint/2010/main" val="2208539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343AF2-19ED-4B77-8DB4-36EECC527703}" type="datetimeFigureOut">
              <a:rPr lang="en-IN" smtClean="0"/>
              <a:t>27-05-2022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FB5CBE-F167-49F9-AECA-57FFB713852F}" type="slidenum">
              <a:rPr lang="en-IN" smtClean="0"/>
              <a:t>‹#›</a:t>
            </a:fld>
            <a:endParaRPr lang="en-IN"/>
          </a:p>
        </p:txBody>
      </p:sp>
    </p:spTree>
    <p:extLst>
      <p:ext uri="{BB962C8B-B14F-4D97-AF65-F5344CB8AC3E}">
        <p14:creationId xmlns:p14="http://schemas.microsoft.com/office/powerpoint/2010/main" val="692731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343AF2-19ED-4B77-8DB4-36EECC527703}" type="datetimeFigureOut">
              <a:rPr lang="en-IN" smtClean="0"/>
              <a:t>27-05-2022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FB5CBE-F167-49F9-AECA-57FFB713852F}" type="slidenum">
              <a:rPr lang="en-IN" smtClean="0"/>
              <a:t>‹#›</a:t>
            </a:fld>
            <a:endParaRPr lang="en-IN"/>
          </a:p>
        </p:txBody>
      </p:sp>
    </p:spTree>
    <p:extLst>
      <p:ext uri="{BB962C8B-B14F-4D97-AF65-F5344CB8AC3E}">
        <p14:creationId xmlns:p14="http://schemas.microsoft.com/office/powerpoint/2010/main" val="2517016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AF2-19ED-4B77-8DB4-36EECC527703}" type="datetimeFigureOut">
              <a:rPr lang="en-IN" smtClean="0"/>
              <a:t>27-05-2022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6FB5CBE-F167-49F9-AECA-57FFB713852F}" type="slidenum">
              <a:rPr lang="en-IN" smtClean="0"/>
              <a:t>‹#›</a:t>
            </a:fld>
            <a:endParaRPr lang="en-IN"/>
          </a:p>
        </p:txBody>
      </p:sp>
    </p:spTree>
    <p:extLst>
      <p:ext uri="{BB962C8B-B14F-4D97-AF65-F5344CB8AC3E}">
        <p14:creationId xmlns:p14="http://schemas.microsoft.com/office/powerpoint/2010/main" val="3588385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343AF2-19ED-4B77-8DB4-36EECC527703}" type="datetimeFigureOut">
              <a:rPr lang="en-IN" smtClean="0"/>
              <a:t>27-05-2022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6FB5CBE-F167-49F9-AECA-57FFB713852F}" type="slidenum">
              <a:rPr lang="en-IN" smtClean="0"/>
              <a:t>‹#›</a:t>
            </a:fld>
            <a:endParaRPr lang="en-IN"/>
          </a:p>
        </p:txBody>
      </p:sp>
    </p:spTree>
    <p:extLst>
      <p:ext uri="{BB962C8B-B14F-4D97-AF65-F5344CB8AC3E}">
        <p14:creationId xmlns:p14="http://schemas.microsoft.com/office/powerpoint/2010/main" val="3664483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343AF2-19ED-4B77-8DB4-36EECC527703}" type="datetimeFigureOut">
              <a:rPr lang="en-IN" smtClean="0"/>
              <a:t>27-05-2022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6FB5CBE-F167-49F9-AECA-57FFB713852F}" type="slidenum">
              <a:rPr lang="en-IN" smtClean="0"/>
              <a:t>‹#›</a:t>
            </a:fld>
            <a:endParaRPr lang="en-IN"/>
          </a:p>
        </p:txBody>
      </p:sp>
    </p:spTree>
    <p:extLst>
      <p:ext uri="{BB962C8B-B14F-4D97-AF65-F5344CB8AC3E}">
        <p14:creationId xmlns:p14="http://schemas.microsoft.com/office/powerpoint/2010/main" val="1522572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343AF2-19ED-4B77-8DB4-36EECC527703}" type="datetimeFigureOut">
              <a:rPr lang="en-IN" smtClean="0"/>
              <a:t>27-05-2022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FB5CBE-F167-49F9-AECA-57FFB713852F}" type="slidenum">
              <a:rPr lang="en-IN" smtClean="0"/>
              <a:t>‹#›</a:t>
            </a:fld>
            <a:endParaRPr lang="en-IN"/>
          </a:p>
        </p:txBody>
      </p:sp>
    </p:spTree>
    <p:extLst>
      <p:ext uri="{BB962C8B-B14F-4D97-AF65-F5344CB8AC3E}">
        <p14:creationId xmlns:p14="http://schemas.microsoft.com/office/powerpoint/2010/main" val="1040302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343AF2-19ED-4B77-8DB4-36EECC527703}" type="datetimeFigureOut">
              <a:rPr lang="en-IN" smtClean="0"/>
              <a:t>27-05-2022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FB5CBE-F167-49F9-AECA-57FFB713852F}" type="slidenum">
              <a:rPr lang="en-IN" smtClean="0"/>
              <a:t>‹#›</a:t>
            </a:fld>
            <a:endParaRPr lang="en-IN"/>
          </a:p>
        </p:txBody>
      </p:sp>
    </p:spTree>
    <p:extLst>
      <p:ext uri="{BB962C8B-B14F-4D97-AF65-F5344CB8AC3E}">
        <p14:creationId xmlns:p14="http://schemas.microsoft.com/office/powerpoint/2010/main" val="3770494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9343AF2-19ED-4B77-8DB4-36EECC527703}" type="datetimeFigureOut">
              <a:rPr lang="en-IN" smtClean="0"/>
              <a:t>27-05-2022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6FB5CBE-F167-49F9-AECA-57FFB713852F}" type="slidenum">
              <a:rPr lang="en-IN" smtClean="0"/>
              <a:t>‹#›</a:t>
            </a:fld>
            <a:endParaRPr lang="en-IN"/>
          </a:p>
        </p:txBody>
      </p:sp>
    </p:spTree>
    <p:extLst>
      <p:ext uri="{BB962C8B-B14F-4D97-AF65-F5344CB8AC3E}">
        <p14:creationId xmlns:p14="http://schemas.microsoft.com/office/powerpoint/2010/main" val="4235863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E12477-5D9F-C411-B827-D4301E36EF92}"/>
              </a:ext>
            </a:extLst>
          </p:cNvPr>
          <p:cNvSpPr/>
          <p:nvPr/>
        </p:nvSpPr>
        <p:spPr>
          <a:xfrm>
            <a:off x="0" y="65988"/>
            <a:ext cx="865358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Data Structure Application:</a:t>
            </a:r>
          </a:p>
        </p:txBody>
      </p:sp>
      <p:pic>
        <p:nvPicPr>
          <p:cNvPr id="6" name="Picture 5">
            <a:extLst>
              <a:ext uri="{FF2B5EF4-FFF2-40B4-BE49-F238E27FC236}">
                <a16:creationId xmlns:a16="http://schemas.microsoft.com/office/drawing/2014/main" id="{2ECAF501-A346-7F8B-24CA-97CEEA40C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5131" y="1908651"/>
            <a:ext cx="5238456" cy="2160188"/>
          </a:xfrm>
          <a:prstGeom prst="rect">
            <a:avLst/>
          </a:prstGeom>
        </p:spPr>
      </p:pic>
      <p:sp>
        <p:nvSpPr>
          <p:cNvPr id="7" name="Rectangle 6">
            <a:extLst>
              <a:ext uri="{FF2B5EF4-FFF2-40B4-BE49-F238E27FC236}">
                <a16:creationId xmlns:a16="http://schemas.microsoft.com/office/drawing/2014/main" id="{060A5350-7B27-420A-BF33-77DDBDCA4B88}"/>
              </a:ext>
            </a:extLst>
          </p:cNvPr>
          <p:cNvSpPr/>
          <p:nvPr/>
        </p:nvSpPr>
        <p:spPr>
          <a:xfrm>
            <a:off x="8013257" y="5295755"/>
            <a:ext cx="4046301" cy="1415772"/>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Guided by:</a:t>
            </a:r>
          </a:p>
          <a:p>
            <a:pPr algn="ctr"/>
            <a:r>
              <a:rPr lang="en-US" sz="3200" dirty="0">
                <a:ln w="0"/>
                <a:effectLst>
                  <a:outerShdw blurRad="38100" dist="19050" dir="2700000" algn="tl" rotWithShape="0">
                    <a:schemeClr val="dk1">
                      <a:alpha val="40000"/>
                    </a:schemeClr>
                  </a:outerShdw>
                </a:effectLst>
              </a:rPr>
              <a:t>Sir Himanshu Sharma</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84EA78F6-FBD2-9CAE-5286-7713D4C2C230}"/>
              </a:ext>
            </a:extLst>
          </p:cNvPr>
          <p:cNvSpPr/>
          <p:nvPr/>
        </p:nvSpPr>
        <p:spPr>
          <a:xfrm>
            <a:off x="132442" y="5295755"/>
            <a:ext cx="4453079" cy="1415772"/>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Presented by:</a:t>
            </a:r>
          </a:p>
          <a:p>
            <a:pPr algn="ctr"/>
            <a:r>
              <a:rPr lang="en-US" sz="3200" dirty="0">
                <a:ln w="0"/>
                <a:effectLst>
                  <a:outerShdw blurRad="38100" dist="19050" dir="2700000" algn="tl" rotWithShape="0">
                    <a:schemeClr val="dk1">
                      <a:alpha val="40000"/>
                    </a:schemeClr>
                  </a:outerShdw>
                </a:effectLst>
              </a:rPr>
              <a:t>Shiva Srivastava</a:t>
            </a:r>
            <a:endParaRPr lang="en-US" sz="3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151944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2C8C73-76D9-EF85-E574-D2D293B145FD}"/>
              </a:ext>
            </a:extLst>
          </p:cNvPr>
          <p:cNvPicPr>
            <a:picLocks noChangeAspect="1"/>
          </p:cNvPicPr>
          <p:nvPr/>
        </p:nvPicPr>
        <p:blipFill>
          <a:blip r:embed="rId2"/>
          <a:stretch>
            <a:fillRect/>
          </a:stretch>
        </p:blipFill>
        <p:spPr>
          <a:xfrm>
            <a:off x="233464" y="1647322"/>
            <a:ext cx="11958536" cy="1781678"/>
          </a:xfrm>
          <a:prstGeom prst="rect">
            <a:avLst/>
          </a:prstGeom>
        </p:spPr>
      </p:pic>
      <p:sp>
        <p:nvSpPr>
          <p:cNvPr id="4" name="Rectangle 3">
            <a:extLst>
              <a:ext uri="{FF2B5EF4-FFF2-40B4-BE49-F238E27FC236}">
                <a16:creationId xmlns:a16="http://schemas.microsoft.com/office/drawing/2014/main" id="{72CADFC1-99C1-C8A3-E173-25E9741DEB6F}"/>
              </a:ext>
            </a:extLst>
          </p:cNvPr>
          <p:cNvSpPr/>
          <p:nvPr/>
        </p:nvSpPr>
        <p:spPr>
          <a:xfrm>
            <a:off x="946994" y="224135"/>
            <a:ext cx="10298012"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Doubly linked list of Browser history formed</a:t>
            </a:r>
          </a:p>
        </p:txBody>
      </p:sp>
    </p:spTree>
    <p:extLst>
      <p:ext uri="{BB962C8B-B14F-4D97-AF65-F5344CB8AC3E}">
        <p14:creationId xmlns:p14="http://schemas.microsoft.com/office/powerpoint/2010/main" val="684249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3C8D1C-5C98-052F-17F3-9EF20CE001D9}"/>
              </a:ext>
            </a:extLst>
          </p:cNvPr>
          <p:cNvPicPr>
            <a:picLocks noChangeAspect="1"/>
          </p:cNvPicPr>
          <p:nvPr/>
        </p:nvPicPr>
        <p:blipFill>
          <a:blip r:embed="rId2"/>
          <a:stretch>
            <a:fillRect/>
          </a:stretch>
        </p:blipFill>
        <p:spPr>
          <a:xfrm>
            <a:off x="1357740" y="-9426"/>
            <a:ext cx="9476520" cy="5337065"/>
          </a:xfrm>
          <a:prstGeom prst="rect">
            <a:avLst/>
          </a:prstGeom>
        </p:spPr>
      </p:pic>
      <p:sp>
        <p:nvSpPr>
          <p:cNvPr id="4" name="Rectangle 3">
            <a:extLst>
              <a:ext uri="{FF2B5EF4-FFF2-40B4-BE49-F238E27FC236}">
                <a16:creationId xmlns:a16="http://schemas.microsoft.com/office/drawing/2014/main" id="{76E92BBB-6627-156C-3DE9-52E78AF287CB}"/>
              </a:ext>
            </a:extLst>
          </p:cNvPr>
          <p:cNvSpPr/>
          <p:nvPr/>
        </p:nvSpPr>
        <p:spPr>
          <a:xfrm>
            <a:off x="205305" y="5675365"/>
            <a:ext cx="12397003" cy="707886"/>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Move backward to Facebook from Instagram</a:t>
            </a:r>
          </a:p>
        </p:txBody>
      </p:sp>
    </p:spTree>
    <p:extLst>
      <p:ext uri="{BB962C8B-B14F-4D97-AF65-F5344CB8AC3E}">
        <p14:creationId xmlns:p14="http://schemas.microsoft.com/office/powerpoint/2010/main" val="94918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A214C8-8A65-5C73-1282-8261DCDAF641}"/>
              </a:ext>
            </a:extLst>
          </p:cNvPr>
          <p:cNvPicPr>
            <a:picLocks noChangeAspect="1"/>
          </p:cNvPicPr>
          <p:nvPr/>
        </p:nvPicPr>
        <p:blipFill>
          <a:blip r:embed="rId2"/>
          <a:stretch>
            <a:fillRect/>
          </a:stretch>
        </p:blipFill>
        <p:spPr>
          <a:xfrm>
            <a:off x="1090246" y="1"/>
            <a:ext cx="9882554" cy="5558936"/>
          </a:xfrm>
          <a:prstGeom prst="rect">
            <a:avLst/>
          </a:prstGeom>
        </p:spPr>
      </p:pic>
      <p:sp>
        <p:nvSpPr>
          <p:cNvPr id="4" name="Rectangle 3">
            <a:extLst>
              <a:ext uri="{FF2B5EF4-FFF2-40B4-BE49-F238E27FC236}">
                <a16:creationId xmlns:a16="http://schemas.microsoft.com/office/drawing/2014/main" id="{B4B27091-030F-D6DF-08C5-BD3C6625D0EB}"/>
              </a:ext>
            </a:extLst>
          </p:cNvPr>
          <p:cNvSpPr/>
          <p:nvPr/>
        </p:nvSpPr>
        <p:spPr>
          <a:xfrm>
            <a:off x="431876" y="5710535"/>
            <a:ext cx="11199294" cy="830997"/>
          </a:xfrm>
          <a:prstGeom prst="rect">
            <a:avLst/>
          </a:prstGeom>
          <a:noFill/>
        </p:spPr>
        <p:txBody>
          <a:bodyPr wrap="squar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Search Mysirg.com from </a:t>
            </a:r>
            <a:r>
              <a:rPr lang="en-US" sz="4800" dirty="0">
                <a:ln w="0"/>
                <a:effectLst>
                  <a:outerShdw blurRad="38100" dist="19050" dir="2700000" algn="tl" rotWithShape="0">
                    <a:schemeClr val="dk1">
                      <a:alpha val="40000"/>
                    </a:schemeClr>
                  </a:outerShdw>
                </a:effectLst>
              </a:rPr>
              <a:t>F</a:t>
            </a:r>
            <a:r>
              <a:rPr lang="en-US" sz="4800" b="0" cap="none" spc="0" dirty="0">
                <a:ln w="0"/>
                <a:solidFill>
                  <a:schemeClr val="tx1"/>
                </a:solidFill>
                <a:effectLst>
                  <a:outerShdw blurRad="38100" dist="19050" dir="2700000" algn="tl" rotWithShape="0">
                    <a:schemeClr val="dk1">
                      <a:alpha val="40000"/>
                    </a:schemeClr>
                  </a:outerShdw>
                </a:effectLst>
              </a:rPr>
              <a:t>acebook page</a:t>
            </a:r>
          </a:p>
        </p:txBody>
      </p:sp>
    </p:spTree>
    <p:extLst>
      <p:ext uri="{BB962C8B-B14F-4D97-AF65-F5344CB8AC3E}">
        <p14:creationId xmlns:p14="http://schemas.microsoft.com/office/powerpoint/2010/main" val="165590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D07A36-F596-6445-5A97-2AA76C1124D2}"/>
              </a:ext>
            </a:extLst>
          </p:cNvPr>
          <p:cNvPicPr>
            <a:picLocks noChangeAspect="1"/>
          </p:cNvPicPr>
          <p:nvPr/>
        </p:nvPicPr>
        <p:blipFill>
          <a:blip r:embed="rId2"/>
          <a:stretch>
            <a:fillRect/>
          </a:stretch>
        </p:blipFill>
        <p:spPr>
          <a:xfrm>
            <a:off x="1132803" y="3570078"/>
            <a:ext cx="10917795" cy="1595812"/>
          </a:xfrm>
          <a:prstGeom prst="rect">
            <a:avLst/>
          </a:prstGeom>
        </p:spPr>
      </p:pic>
      <p:sp>
        <p:nvSpPr>
          <p:cNvPr id="4" name="Rectangle 3">
            <a:extLst>
              <a:ext uri="{FF2B5EF4-FFF2-40B4-BE49-F238E27FC236}">
                <a16:creationId xmlns:a16="http://schemas.microsoft.com/office/drawing/2014/main" id="{037FBF05-F479-2EF3-E6D9-9619F9188048}"/>
              </a:ext>
            </a:extLst>
          </p:cNvPr>
          <p:cNvSpPr/>
          <p:nvPr/>
        </p:nvSpPr>
        <p:spPr>
          <a:xfrm>
            <a:off x="1274205" y="0"/>
            <a:ext cx="10421054"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After Searching Mysirg.com</a:t>
            </a:r>
          </a:p>
        </p:txBody>
      </p:sp>
      <p:sp>
        <p:nvSpPr>
          <p:cNvPr id="5" name="TextBox 4">
            <a:extLst>
              <a:ext uri="{FF2B5EF4-FFF2-40B4-BE49-F238E27FC236}">
                <a16:creationId xmlns:a16="http://schemas.microsoft.com/office/drawing/2014/main" id="{3FEA0D81-6096-2900-E3B7-56883517053B}"/>
              </a:ext>
            </a:extLst>
          </p:cNvPr>
          <p:cNvSpPr txBox="1"/>
          <p:nvPr/>
        </p:nvSpPr>
        <p:spPr>
          <a:xfrm>
            <a:off x="1461155" y="1527142"/>
            <a:ext cx="9700181" cy="923330"/>
          </a:xfrm>
          <a:prstGeom prst="rect">
            <a:avLst/>
          </a:prstGeom>
          <a:noFill/>
        </p:spPr>
        <p:txBody>
          <a:bodyPr wrap="square" rtlCol="0">
            <a:spAutoFit/>
          </a:bodyPr>
          <a:lstStyle/>
          <a:p>
            <a:pPr marL="285750" indent="-285750">
              <a:buFont typeface="Wingdings" panose="05000000000000000000" pitchFamily="2" charset="2"/>
              <a:buChar char="Ø"/>
            </a:pPr>
            <a:r>
              <a:rPr lang="en-IN" dirty="0"/>
              <a:t>Forward search history Automatically deleted</a:t>
            </a:r>
          </a:p>
          <a:p>
            <a:pPr marL="285750" indent="-285750">
              <a:buFont typeface="Wingdings" panose="05000000000000000000" pitchFamily="2" charset="2"/>
              <a:buChar char="Ø"/>
            </a:pPr>
            <a:r>
              <a:rPr lang="en-IN" dirty="0"/>
              <a:t>And new doubly linked list formed </a:t>
            </a:r>
          </a:p>
          <a:p>
            <a:pPr marL="285750" indent="-285750">
              <a:buFont typeface="Wingdings" panose="05000000000000000000" pitchFamily="2" charset="2"/>
              <a:buChar char="Ø"/>
            </a:pPr>
            <a:r>
              <a:rPr lang="en-IN" dirty="0"/>
              <a:t>By this way Browser history of single tab work.</a:t>
            </a:r>
          </a:p>
        </p:txBody>
      </p:sp>
    </p:spTree>
    <p:extLst>
      <p:ext uri="{BB962C8B-B14F-4D97-AF65-F5344CB8AC3E}">
        <p14:creationId xmlns:p14="http://schemas.microsoft.com/office/powerpoint/2010/main" val="3144551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D1BC0D-494D-6654-3E65-903B3A2D5191}"/>
              </a:ext>
            </a:extLst>
          </p:cNvPr>
          <p:cNvPicPr>
            <a:picLocks noChangeAspect="1"/>
          </p:cNvPicPr>
          <p:nvPr/>
        </p:nvPicPr>
        <p:blipFill>
          <a:blip r:embed="rId2"/>
          <a:stretch>
            <a:fillRect/>
          </a:stretch>
        </p:blipFill>
        <p:spPr>
          <a:xfrm>
            <a:off x="1327004" y="-28281"/>
            <a:ext cx="9519138" cy="5339641"/>
          </a:xfrm>
          <a:prstGeom prst="rect">
            <a:avLst/>
          </a:prstGeom>
        </p:spPr>
      </p:pic>
      <p:sp>
        <p:nvSpPr>
          <p:cNvPr id="4" name="Rectangle 3">
            <a:extLst>
              <a:ext uri="{FF2B5EF4-FFF2-40B4-BE49-F238E27FC236}">
                <a16:creationId xmlns:a16="http://schemas.microsoft.com/office/drawing/2014/main" id="{E168A0BE-FFD6-85B6-D394-DCBCC8E65A94}"/>
              </a:ext>
            </a:extLst>
          </p:cNvPr>
          <p:cNvSpPr/>
          <p:nvPr/>
        </p:nvSpPr>
        <p:spPr>
          <a:xfrm>
            <a:off x="1356332" y="5452628"/>
            <a:ext cx="929177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Move to First page of homepage</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2390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2C646C-59A3-4839-E0F2-8ED24F60BF82}"/>
              </a:ext>
            </a:extLst>
          </p:cNvPr>
          <p:cNvSpPr txBox="1"/>
          <p:nvPr/>
        </p:nvSpPr>
        <p:spPr>
          <a:xfrm>
            <a:off x="190107" y="1404594"/>
            <a:ext cx="11811786" cy="5355312"/>
          </a:xfrm>
          <a:prstGeom prst="rect">
            <a:avLst/>
          </a:prstGeom>
          <a:noFill/>
        </p:spPr>
        <p:txBody>
          <a:bodyPr wrap="square" rtlCol="0">
            <a:spAutoFit/>
          </a:bodyPr>
          <a:lstStyle/>
          <a:p>
            <a:r>
              <a:rPr lang="en-IN"/>
              <a:t> #include&lt;stdio.h&gt;</a:t>
            </a:r>
          </a:p>
          <a:p>
            <a:r>
              <a:rPr lang="en-IN"/>
              <a:t>#include&lt;stdlib.h&gt;</a:t>
            </a:r>
          </a:p>
          <a:p>
            <a:r>
              <a:rPr lang="en-IN"/>
              <a:t>#include&lt;string.h&gt;</a:t>
            </a:r>
          </a:p>
          <a:p>
            <a:r>
              <a:rPr lang="en-IN"/>
              <a:t>struct BrowserHistory{</a:t>
            </a:r>
          </a:p>
          <a:p>
            <a:r>
              <a:rPr lang="en-IN"/>
              <a:t>    char url[20000];</a:t>
            </a:r>
          </a:p>
          <a:p>
            <a:r>
              <a:rPr lang="en-IN"/>
              <a:t>    struct BrowserHistory* forward;</a:t>
            </a:r>
          </a:p>
          <a:p>
            <a:r>
              <a:rPr lang="en-IN"/>
              <a:t>    struct BrowserHistory* backward;</a:t>
            </a:r>
          </a:p>
          <a:p>
            <a:r>
              <a:rPr lang="en-IN"/>
              <a:t>}*home;</a:t>
            </a:r>
          </a:p>
          <a:p>
            <a:endParaRPr lang="en-IN"/>
          </a:p>
          <a:p>
            <a:r>
              <a:rPr lang="en-IN"/>
              <a:t>// typedef struct BrowserHistory BrowserHistroy;</a:t>
            </a:r>
          </a:p>
          <a:p>
            <a:endParaRPr lang="en-IN"/>
          </a:p>
          <a:p>
            <a:r>
              <a:rPr lang="en-IN"/>
              <a:t>struct BrowserHistory * Browser_history_homepage(char *homepage)</a:t>
            </a:r>
          </a:p>
          <a:p>
            <a:r>
              <a:rPr lang="en-IN"/>
              <a:t>{</a:t>
            </a:r>
          </a:p>
          <a:p>
            <a:r>
              <a:rPr lang="en-IN"/>
              <a:t>  home= (struct BrowserHistory*)malloc(sizeof(struct BrowserHistory));</a:t>
            </a:r>
          </a:p>
          <a:p>
            <a:r>
              <a:rPr lang="en-IN"/>
              <a:t>  strcpy(home-&gt;url,homepage);</a:t>
            </a:r>
          </a:p>
          <a:p>
            <a:r>
              <a:rPr lang="en-IN"/>
              <a:t>  home-&gt;backward=NULL;</a:t>
            </a:r>
          </a:p>
          <a:p>
            <a:r>
              <a:rPr lang="en-IN"/>
              <a:t>  home-&gt;forward=NULL;</a:t>
            </a:r>
          </a:p>
          <a:p>
            <a:r>
              <a:rPr lang="en-IN"/>
              <a:t>  return home;</a:t>
            </a:r>
          </a:p>
          <a:p>
            <a:r>
              <a:rPr lang="en-IN"/>
              <a:t>}</a:t>
            </a:r>
            <a:endParaRPr lang="en-IN" dirty="0"/>
          </a:p>
        </p:txBody>
      </p:sp>
      <p:sp>
        <p:nvSpPr>
          <p:cNvPr id="3" name="Rectangle 2">
            <a:extLst>
              <a:ext uri="{FF2B5EF4-FFF2-40B4-BE49-F238E27FC236}">
                <a16:creationId xmlns:a16="http://schemas.microsoft.com/office/drawing/2014/main" id="{A0A545F8-0A26-D2AD-C011-847025B91623}"/>
              </a:ext>
            </a:extLst>
          </p:cNvPr>
          <p:cNvSpPr/>
          <p:nvPr/>
        </p:nvSpPr>
        <p:spPr>
          <a:xfrm>
            <a:off x="4411491" y="98094"/>
            <a:ext cx="3746090" cy="923330"/>
          </a:xfrm>
          <a:prstGeom prst="rect">
            <a:avLst/>
          </a:prstGeom>
          <a:noFill/>
        </p:spPr>
        <p:txBody>
          <a:bodyPr wrap="none" lIns="91440" tIns="45720" rIns="91440" bIns="45720">
            <a:spAutoFit/>
          </a:bodyPr>
          <a:lstStyle/>
          <a:p>
            <a:pPr algn="ctr"/>
            <a:r>
              <a:rPr lang="en-US" sz="5400" b="1" u="sng" dirty="0">
                <a:ln w="0"/>
                <a:effectLst>
                  <a:outerShdw blurRad="38100" dist="19050" dir="2700000" algn="tl" rotWithShape="0">
                    <a:schemeClr val="dk1">
                      <a:alpha val="40000"/>
                    </a:schemeClr>
                  </a:outerShdw>
                </a:effectLst>
              </a:rPr>
              <a:t>Proper Code</a:t>
            </a:r>
            <a:endParaRPr lang="en-US" sz="5400" b="1" u="sng"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97208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5FC647-4FAD-E94F-38B8-B7C36D8720E9}"/>
              </a:ext>
            </a:extLst>
          </p:cNvPr>
          <p:cNvSpPr txBox="1"/>
          <p:nvPr/>
        </p:nvSpPr>
        <p:spPr>
          <a:xfrm>
            <a:off x="188535" y="226243"/>
            <a:ext cx="11877773" cy="6186309"/>
          </a:xfrm>
          <a:prstGeom prst="rect">
            <a:avLst/>
          </a:prstGeom>
          <a:noFill/>
        </p:spPr>
        <p:txBody>
          <a:bodyPr wrap="square" rtlCol="0">
            <a:spAutoFit/>
          </a:bodyPr>
          <a:lstStyle/>
          <a:p>
            <a:r>
              <a:rPr lang="en-IN" dirty="0"/>
              <a:t> struct </a:t>
            </a:r>
            <a:r>
              <a:rPr lang="en-IN" dirty="0" err="1"/>
              <a:t>BrowserHistory</a:t>
            </a:r>
            <a:r>
              <a:rPr lang="en-IN" dirty="0"/>
              <a:t> * </a:t>
            </a:r>
            <a:r>
              <a:rPr lang="en-IN" dirty="0" err="1"/>
              <a:t>visit_site</a:t>
            </a:r>
            <a:r>
              <a:rPr lang="en-IN" dirty="0"/>
              <a:t>(struct </a:t>
            </a:r>
            <a:r>
              <a:rPr lang="en-IN" dirty="0" err="1"/>
              <a:t>BrowserHistory</a:t>
            </a:r>
            <a:r>
              <a:rPr lang="en-IN" dirty="0"/>
              <a:t>* </a:t>
            </a:r>
            <a:r>
              <a:rPr lang="en-IN" dirty="0" err="1"/>
              <a:t>curr</a:t>
            </a:r>
            <a:r>
              <a:rPr lang="en-IN" dirty="0"/>
              <a:t> , char *</a:t>
            </a:r>
            <a:r>
              <a:rPr lang="en-IN" dirty="0" err="1"/>
              <a:t>url</a:t>
            </a:r>
            <a:r>
              <a:rPr lang="en-IN" dirty="0"/>
              <a:t>)</a:t>
            </a:r>
          </a:p>
          <a:p>
            <a:r>
              <a:rPr lang="en-IN" dirty="0"/>
              <a:t>{ if(</a:t>
            </a:r>
            <a:r>
              <a:rPr lang="en-IN" dirty="0" err="1"/>
              <a:t>curr</a:t>
            </a:r>
            <a:r>
              <a:rPr lang="en-IN" dirty="0"/>
              <a:t>!=NULL)</a:t>
            </a:r>
          </a:p>
          <a:p>
            <a:r>
              <a:rPr lang="en-IN" dirty="0"/>
              <a:t>{</a:t>
            </a:r>
          </a:p>
          <a:p>
            <a:r>
              <a:rPr lang="en-IN" dirty="0"/>
              <a:t>    struct </a:t>
            </a:r>
            <a:r>
              <a:rPr lang="en-IN" dirty="0" err="1"/>
              <a:t>BrowserHistory</a:t>
            </a:r>
            <a:r>
              <a:rPr lang="en-IN" dirty="0"/>
              <a:t>* </a:t>
            </a:r>
            <a:r>
              <a:rPr lang="en-IN" dirty="0" err="1"/>
              <a:t>ptr_delete</a:t>
            </a:r>
            <a:r>
              <a:rPr lang="en-IN" dirty="0"/>
              <a:t>, *</a:t>
            </a:r>
            <a:r>
              <a:rPr lang="en-IN" dirty="0" err="1"/>
              <a:t>ptr</a:t>
            </a:r>
            <a:r>
              <a:rPr lang="en-IN" dirty="0"/>
              <a:t>=</a:t>
            </a:r>
            <a:r>
              <a:rPr lang="en-IN" dirty="0" err="1"/>
              <a:t>curr</a:t>
            </a:r>
            <a:r>
              <a:rPr lang="en-IN" dirty="0"/>
              <a:t>;</a:t>
            </a:r>
          </a:p>
          <a:p>
            <a:r>
              <a:rPr lang="en-IN" dirty="0"/>
              <a:t>    while(</a:t>
            </a:r>
            <a:r>
              <a:rPr lang="en-IN" dirty="0" err="1"/>
              <a:t>ptr</a:t>
            </a:r>
            <a:r>
              <a:rPr lang="en-IN" dirty="0"/>
              <a:t>!=NULL)</a:t>
            </a:r>
          </a:p>
          <a:p>
            <a:r>
              <a:rPr lang="en-IN" dirty="0"/>
              <a:t>    {</a:t>
            </a:r>
          </a:p>
          <a:p>
            <a:r>
              <a:rPr lang="en-IN" dirty="0"/>
              <a:t>        // </a:t>
            </a:r>
            <a:r>
              <a:rPr lang="en-IN" dirty="0" err="1"/>
              <a:t>ptr</a:t>
            </a:r>
            <a:r>
              <a:rPr lang="en-IN" dirty="0"/>
              <a:t>=</a:t>
            </a:r>
            <a:r>
              <a:rPr lang="en-IN" dirty="0" err="1"/>
              <a:t>ptr_delete</a:t>
            </a:r>
            <a:r>
              <a:rPr lang="en-IN" dirty="0"/>
              <a:t>-&gt;forward;</a:t>
            </a:r>
          </a:p>
          <a:p>
            <a:r>
              <a:rPr lang="en-IN" dirty="0"/>
              <a:t>        // free(</a:t>
            </a:r>
            <a:r>
              <a:rPr lang="en-IN" dirty="0" err="1"/>
              <a:t>ptr_delete</a:t>
            </a:r>
            <a:r>
              <a:rPr lang="en-IN" dirty="0"/>
              <a:t>);</a:t>
            </a:r>
          </a:p>
          <a:p>
            <a:r>
              <a:rPr lang="en-IN" dirty="0"/>
              <a:t>        // </a:t>
            </a:r>
            <a:r>
              <a:rPr lang="en-IN" dirty="0" err="1"/>
              <a:t>ptr_delete</a:t>
            </a:r>
            <a:r>
              <a:rPr lang="en-IN" dirty="0"/>
              <a:t>=</a:t>
            </a:r>
            <a:r>
              <a:rPr lang="en-IN" dirty="0" err="1"/>
              <a:t>ptr</a:t>
            </a:r>
            <a:r>
              <a:rPr lang="en-IN" dirty="0"/>
              <a:t>;</a:t>
            </a:r>
          </a:p>
          <a:p>
            <a:r>
              <a:rPr lang="en-IN" dirty="0"/>
              <a:t>        if(</a:t>
            </a:r>
            <a:r>
              <a:rPr lang="en-IN" dirty="0" err="1"/>
              <a:t>ptr</a:t>
            </a:r>
            <a:r>
              <a:rPr lang="en-IN" dirty="0"/>
              <a:t>-&gt;forward!=NULL)</a:t>
            </a:r>
          </a:p>
          <a:p>
            <a:r>
              <a:rPr lang="en-IN" dirty="0"/>
              <a:t>        {</a:t>
            </a:r>
            <a:r>
              <a:rPr lang="en-IN" dirty="0" err="1"/>
              <a:t>ptr_delete</a:t>
            </a:r>
            <a:r>
              <a:rPr lang="en-IN" dirty="0"/>
              <a:t>=</a:t>
            </a:r>
            <a:r>
              <a:rPr lang="en-IN" dirty="0" err="1"/>
              <a:t>ptr</a:t>
            </a:r>
            <a:r>
              <a:rPr lang="en-IN" dirty="0"/>
              <a:t>-&gt;forward;</a:t>
            </a:r>
          </a:p>
          <a:p>
            <a:r>
              <a:rPr lang="en-IN" dirty="0"/>
              <a:t>        </a:t>
            </a:r>
            <a:r>
              <a:rPr lang="en-IN" dirty="0" err="1"/>
              <a:t>ptr</a:t>
            </a:r>
            <a:r>
              <a:rPr lang="en-IN" dirty="0"/>
              <a:t>=</a:t>
            </a:r>
            <a:r>
              <a:rPr lang="en-IN" dirty="0" err="1"/>
              <a:t>ptr_delete</a:t>
            </a:r>
            <a:r>
              <a:rPr lang="en-IN" dirty="0"/>
              <a:t>;</a:t>
            </a:r>
          </a:p>
          <a:p>
            <a:r>
              <a:rPr lang="en-IN" dirty="0"/>
              <a:t>        </a:t>
            </a:r>
            <a:r>
              <a:rPr lang="en-IN" dirty="0" err="1"/>
              <a:t>ptr</a:t>
            </a:r>
            <a:r>
              <a:rPr lang="en-IN" dirty="0"/>
              <a:t>=</a:t>
            </a:r>
            <a:r>
              <a:rPr lang="en-IN" dirty="0" err="1"/>
              <a:t>ptr</a:t>
            </a:r>
            <a:r>
              <a:rPr lang="en-IN" dirty="0"/>
              <a:t>-&gt;forward;</a:t>
            </a:r>
          </a:p>
          <a:p>
            <a:r>
              <a:rPr lang="en-IN" dirty="0"/>
              <a:t>        free(</a:t>
            </a:r>
            <a:r>
              <a:rPr lang="en-IN" dirty="0" err="1"/>
              <a:t>ptr_delete</a:t>
            </a:r>
            <a:r>
              <a:rPr lang="en-IN" dirty="0"/>
              <a:t>);}</a:t>
            </a:r>
          </a:p>
          <a:p>
            <a:r>
              <a:rPr lang="en-IN" dirty="0"/>
              <a:t>        </a:t>
            </a:r>
          </a:p>
          <a:p>
            <a:r>
              <a:rPr lang="en-IN" dirty="0"/>
              <a:t>        else </a:t>
            </a:r>
          </a:p>
          <a:p>
            <a:r>
              <a:rPr lang="en-IN" dirty="0"/>
              <a:t>        </a:t>
            </a:r>
            <a:r>
              <a:rPr lang="en-IN" dirty="0" err="1"/>
              <a:t>ptr</a:t>
            </a:r>
            <a:r>
              <a:rPr lang="en-IN" dirty="0"/>
              <a:t>=</a:t>
            </a:r>
            <a:r>
              <a:rPr lang="en-IN" dirty="0" err="1"/>
              <a:t>ptr</a:t>
            </a:r>
            <a:r>
              <a:rPr lang="en-IN" dirty="0"/>
              <a:t>-&gt;forward;</a:t>
            </a:r>
          </a:p>
          <a:p>
            <a:r>
              <a:rPr lang="en-IN" dirty="0"/>
              <a:t>        </a:t>
            </a:r>
          </a:p>
          <a:p>
            <a:r>
              <a:rPr lang="en-IN" dirty="0"/>
              <a:t>        </a:t>
            </a:r>
          </a:p>
          <a:p>
            <a:r>
              <a:rPr lang="en-IN" dirty="0"/>
              <a:t>    }</a:t>
            </a:r>
          </a:p>
          <a:p>
            <a:r>
              <a:rPr lang="en-IN" dirty="0"/>
              <a:t>}</a:t>
            </a:r>
          </a:p>
          <a:p>
            <a:endParaRPr lang="en-IN" dirty="0"/>
          </a:p>
        </p:txBody>
      </p:sp>
    </p:spTree>
    <p:extLst>
      <p:ext uri="{BB962C8B-B14F-4D97-AF65-F5344CB8AC3E}">
        <p14:creationId xmlns:p14="http://schemas.microsoft.com/office/powerpoint/2010/main" val="358949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C1F8CA-3285-7692-CB9B-8BCB768082FD}"/>
              </a:ext>
            </a:extLst>
          </p:cNvPr>
          <p:cNvSpPr txBox="1"/>
          <p:nvPr/>
        </p:nvSpPr>
        <p:spPr>
          <a:xfrm>
            <a:off x="1244337" y="367646"/>
            <a:ext cx="11849493" cy="1754326"/>
          </a:xfrm>
          <a:prstGeom prst="rect">
            <a:avLst/>
          </a:prstGeom>
          <a:noFill/>
        </p:spPr>
        <p:txBody>
          <a:bodyPr wrap="square" rtlCol="0">
            <a:spAutoFit/>
          </a:bodyPr>
          <a:lstStyle/>
          <a:p>
            <a:r>
              <a:rPr lang="en-IN" dirty="0"/>
              <a:t> </a:t>
            </a:r>
          </a:p>
          <a:p>
            <a:r>
              <a:rPr lang="en-IN" dirty="0"/>
              <a:t>    </a:t>
            </a:r>
          </a:p>
          <a:p>
            <a:r>
              <a:rPr lang="en-IN" dirty="0"/>
              <a:t>    </a:t>
            </a:r>
          </a:p>
          <a:p>
            <a:r>
              <a:rPr lang="en-IN" dirty="0"/>
              <a:t>    </a:t>
            </a:r>
          </a:p>
          <a:p>
            <a:endParaRPr lang="en-IN" dirty="0"/>
          </a:p>
          <a:p>
            <a:endParaRPr lang="en-IN" dirty="0"/>
          </a:p>
        </p:txBody>
      </p:sp>
      <p:sp>
        <p:nvSpPr>
          <p:cNvPr id="4" name="TextBox 3">
            <a:extLst>
              <a:ext uri="{FF2B5EF4-FFF2-40B4-BE49-F238E27FC236}">
                <a16:creationId xmlns:a16="http://schemas.microsoft.com/office/drawing/2014/main" id="{3E4E8A70-54A6-C25B-89C7-1CFFD4D1DDCF}"/>
              </a:ext>
            </a:extLst>
          </p:cNvPr>
          <p:cNvSpPr txBox="1"/>
          <p:nvPr/>
        </p:nvSpPr>
        <p:spPr>
          <a:xfrm>
            <a:off x="153186" y="0"/>
            <a:ext cx="9697824" cy="7386638"/>
          </a:xfrm>
          <a:prstGeom prst="rect">
            <a:avLst/>
          </a:prstGeom>
          <a:noFill/>
        </p:spPr>
        <p:txBody>
          <a:bodyPr wrap="square">
            <a:spAutoFit/>
          </a:bodyPr>
          <a:lstStyle/>
          <a:p>
            <a:r>
              <a:rPr lang="en-IN" sz="2000" dirty="0"/>
              <a:t> </a:t>
            </a:r>
          </a:p>
          <a:p>
            <a:r>
              <a:rPr lang="en-IN" sz="2000" dirty="0"/>
              <a:t>struct </a:t>
            </a:r>
            <a:r>
              <a:rPr lang="en-IN" sz="2000" dirty="0" err="1"/>
              <a:t>BrowserHistory</a:t>
            </a:r>
            <a:r>
              <a:rPr lang="en-IN" sz="2000" dirty="0"/>
              <a:t> * </a:t>
            </a:r>
            <a:r>
              <a:rPr lang="en-IN" sz="2000" dirty="0" err="1"/>
              <a:t>back_site</a:t>
            </a:r>
            <a:r>
              <a:rPr lang="en-IN" sz="2000" dirty="0"/>
              <a:t>(struct </a:t>
            </a:r>
            <a:r>
              <a:rPr lang="en-IN" sz="2000" dirty="0" err="1"/>
              <a:t>BrowserHistory</a:t>
            </a:r>
            <a:r>
              <a:rPr lang="en-IN" sz="2000" dirty="0"/>
              <a:t>* </a:t>
            </a:r>
            <a:r>
              <a:rPr lang="en-IN" sz="2000" dirty="0" err="1"/>
              <a:t>curr</a:t>
            </a:r>
            <a:r>
              <a:rPr lang="en-IN" sz="2000" dirty="0"/>
              <a:t> , int </a:t>
            </a:r>
            <a:r>
              <a:rPr lang="en-IN" sz="2000" dirty="0" err="1"/>
              <a:t>backward_step</a:t>
            </a:r>
            <a:r>
              <a:rPr lang="en-IN" sz="2000" dirty="0"/>
              <a:t>)</a:t>
            </a:r>
          </a:p>
          <a:p>
            <a:r>
              <a:rPr lang="en-IN" sz="2000" dirty="0"/>
              <a:t>{  int steps=0,i;</a:t>
            </a:r>
          </a:p>
          <a:p>
            <a:r>
              <a:rPr lang="en-IN" sz="2000" dirty="0"/>
              <a:t>struct </a:t>
            </a:r>
            <a:r>
              <a:rPr lang="en-IN" sz="2000" dirty="0" err="1"/>
              <a:t>BrowserHistory</a:t>
            </a:r>
            <a:r>
              <a:rPr lang="en-IN" sz="2000" dirty="0"/>
              <a:t> *</a:t>
            </a:r>
            <a:r>
              <a:rPr lang="en-IN" sz="2000" dirty="0" err="1"/>
              <a:t>ptr</a:t>
            </a:r>
            <a:r>
              <a:rPr lang="en-IN" sz="2000" dirty="0"/>
              <a:t>=home;</a:t>
            </a:r>
          </a:p>
          <a:p>
            <a:r>
              <a:rPr lang="en-IN" sz="2000" dirty="0"/>
              <a:t>while(</a:t>
            </a:r>
            <a:r>
              <a:rPr lang="en-IN" sz="2000" dirty="0" err="1"/>
              <a:t>ptr</a:t>
            </a:r>
            <a:r>
              <a:rPr lang="en-IN" sz="2000" dirty="0"/>
              <a:t>!=NULL)</a:t>
            </a:r>
          </a:p>
          <a:p>
            <a:r>
              <a:rPr lang="en-IN" sz="2000" dirty="0"/>
              <a:t>{steps++;</a:t>
            </a:r>
          </a:p>
          <a:p>
            <a:r>
              <a:rPr lang="en-IN" sz="2000" dirty="0"/>
              <a:t> </a:t>
            </a:r>
            <a:r>
              <a:rPr lang="en-IN" sz="2000" dirty="0" err="1"/>
              <a:t>ptr</a:t>
            </a:r>
            <a:r>
              <a:rPr lang="en-IN" sz="2000" dirty="0"/>
              <a:t>=</a:t>
            </a:r>
            <a:r>
              <a:rPr lang="en-IN" sz="2000" dirty="0" err="1"/>
              <a:t>ptr</a:t>
            </a:r>
            <a:r>
              <a:rPr lang="en-IN" sz="2000" dirty="0"/>
              <a:t>-&gt;backward;</a:t>
            </a:r>
          </a:p>
          <a:p>
            <a:r>
              <a:rPr lang="en-IN" sz="2000" dirty="0"/>
              <a:t>}</a:t>
            </a:r>
          </a:p>
          <a:p>
            <a:r>
              <a:rPr lang="en-IN" sz="2000" dirty="0"/>
              <a:t> if(</a:t>
            </a:r>
            <a:r>
              <a:rPr lang="en-IN" sz="2000" dirty="0" err="1"/>
              <a:t>backward_step</a:t>
            </a:r>
            <a:r>
              <a:rPr lang="en-IN" sz="2000" dirty="0"/>
              <a:t>&lt;steps)</a:t>
            </a:r>
          </a:p>
          <a:p>
            <a:r>
              <a:rPr lang="en-IN" sz="2000" dirty="0"/>
              <a:t>  {  for (</a:t>
            </a:r>
            <a:r>
              <a:rPr lang="en-IN" sz="2000" dirty="0" err="1"/>
              <a:t>i</a:t>
            </a:r>
            <a:r>
              <a:rPr lang="en-IN" sz="2000" dirty="0"/>
              <a:t>=</a:t>
            </a:r>
            <a:r>
              <a:rPr lang="en-IN" sz="2000" dirty="0" err="1"/>
              <a:t>steps;i</a:t>
            </a:r>
            <a:r>
              <a:rPr lang="en-IN" sz="2000" dirty="0"/>
              <a:t>&gt;</a:t>
            </a:r>
            <a:r>
              <a:rPr lang="en-IN" sz="2000" dirty="0" err="1"/>
              <a:t>steps-backward_step;i</a:t>
            </a:r>
            <a:r>
              <a:rPr lang="en-IN" sz="2000" dirty="0"/>
              <a:t>--)</a:t>
            </a:r>
          </a:p>
          <a:p>
            <a:r>
              <a:rPr lang="en-IN" sz="2000" dirty="0"/>
              <a:t>    {</a:t>
            </a:r>
          </a:p>
          <a:p>
            <a:r>
              <a:rPr lang="en-IN" sz="2000" dirty="0"/>
              <a:t>          </a:t>
            </a:r>
            <a:r>
              <a:rPr lang="en-IN" sz="2000" dirty="0" err="1"/>
              <a:t>curr</a:t>
            </a:r>
            <a:r>
              <a:rPr lang="en-IN" sz="2000" dirty="0"/>
              <a:t>=</a:t>
            </a:r>
            <a:r>
              <a:rPr lang="en-IN" sz="2000" dirty="0" err="1"/>
              <a:t>curr</a:t>
            </a:r>
            <a:r>
              <a:rPr lang="en-IN" sz="2000" dirty="0"/>
              <a:t>-&gt;backward;</a:t>
            </a:r>
          </a:p>
          <a:p>
            <a:r>
              <a:rPr lang="en-IN" sz="2000" dirty="0"/>
              <a:t>    }</a:t>
            </a:r>
          </a:p>
          <a:p>
            <a:r>
              <a:rPr lang="en-IN" sz="2000" dirty="0"/>
              <a:t>   return </a:t>
            </a:r>
            <a:r>
              <a:rPr lang="en-IN" sz="2000" dirty="0" err="1"/>
              <a:t>curr</a:t>
            </a:r>
            <a:r>
              <a:rPr lang="en-IN" sz="2000" dirty="0"/>
              <a:t>;}</a:t>
            </a:r>
          </a:p>
          <a:p>
            <a:r>
              <a:rPr lang="en-IN" sz="2000" dirty="0"/>
              <a:t>    else if( </a:t>
            </a:r>
            <a:r>
              <a:rPr lang="en-IN" sz="2000" dirty="0" err="1"/>
              <a:t>backward_step</a:t>
            </a:r>
            <a:r>
              <a:rPr lang="en-IN" sz="2000" dirty="0"/>
              <a:t>==steps)</a:t>
            </a:r>
          </a:p>
          <a:p>
            <a:r>
              <a:rPr lang="en-IN" sz="2000" dirty="0"/>
              <a:t>    {</a:t>
            </a:r>
          </a:p>
          <a:p>
            <a:r>
              <a:rPr lang="en-IN" sz="2000" dirty="0"/>
              <a:t>        while(</a:t>
            </a:r>
            <a:r>
              <a:rPr lang="en-IN" sz="2000" dirty="0" err="1"/>
              <a:t>curr</a:t>
            </a:r>
            <a:r>
              <a:rPr lang="en-IN" sz="2000" dirty="0"/>
              <a:t>-&gt;backward!=NULL)</a:t>
            </a:r>
          </a:p>
          <a:p>
            <a:r>
              <a:rPr lang="en-IN" sz="2000" dirty="0"/>
              <a:t>        {</a:t>
            </a:r>
          </a:p>
          <a:p>
            <a:r>
              <a:rPr lang="en-IN" sz="2000" dirty="0"/>
              <a:t>            </a:t>
            </a:r>
            <a:r>
              <a:rPr lang="en-IN" sz="2000" dirty="0" err="1"/>
              <a:t>curr</a:t>
            </a:r>
            <a:r>
              <a:rPr lang="en-IN" sz="2000" dirty="0"/>
              <a:t>=</a:t>
            </a:r>
            <a:r>
              <a:rPr lang="en-IN" sz="2000" dirty="0" err="1"/>
              <a:t>curr</a:t>
            </a:r>
            <a:r>
              <a:rPr lang="en-IN" sz="2000" dirty="0"/>
              <a:t>-&gt;backward;</a:t>
            </a:r>
          </a:p>
          <a:p>
            <a:r>
              <a:rPr lang="en-IN" sz="2000" dirty="0"/>
              <a:t>        }</a:t>
            </a:r>
          </a:p>
          <a:p>
            <a:r>
              <a:rPr lang="en-IN" sz="2000" dirty="0"/>
              <a:t>        return </a:t>
            </a:r>
            <a:r>
              <a:rPr lang="en-IN" sz="2000" dirty="0" err="1"/>
              <a:t>curr</a:t>
            </a:r>
            <a:r>
              <a:rPr lang="en-IN" sz="2000" dirty="0"/>
              <a:t>;</a:t>
            </a:r>
          </a:p>
          <a:p>
            <a:r>
              <a:rPr lang="en-IN" sz="2000" dirty="0"/>
              <a:t>        }</a:t>
            </a:r>
          </a:p>
          <a:p>
            <a:r>
              <a:rPr lang="en-IN" sz="2000" dirty="0"/>
              <a:t>}</a:t>
            </a:r>
          </a:p>
          <a:p>
            <a:endParaRPr lang="en-IN" dirty="0"/>
          </a:p>
        </p:txBody>
      </p:sp>
    </p:spTree>
    <p:extLst>
      <p:ext uri="{BB962C8B-B14F-4D97-AF65-F5344CB8AC3E}">
        <p14:creationId xmlns:p14="http://schemas.microsoft.com/office/powerpoint/2010/main" val="478642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A41898-E59E-5DFF-965B-32FA37FD2A9E}"/>
              </a:ext>
            </a:extLst>
          </p:cNvPr>
          <p:cNvSpPr txBox="1"/>
          <p:nvPr/>
        </p:nvSpPr>
        <p:spPr>
          <a:xfrm>
            <a:off x="379428" y="298311"/>
            <a:ext cx="9773239" cy="6186309"/>
          </a:xfrm>
          <a:prstGeom prst="rect">
            <a:avLst/>
          </a:prstGeom>
          <a:noFill/>
        </p:spPr>
        <p:txBody>
          <a:bodyPr wrap="square">
            <a:spAutoFit/>
          </a:bodyPr>
          <a:lstStyle/>
          <a:p>
            <a:r>
              <a:rPr lang="en-IN" dirty="0"/>
              <a:t>int main()</a:t>
            </a:r>
          </a:p>
          <a:p>
            <a:r>
              <a:rPr lang="en-IN" dirty="0"/>
              <a:t>{int x=1;</a:t>
            </a:r>
          </a:p>
          <a:p>
            <a:r>
              <a:rPr lang="en-IN" dirty="0"/>
              <a:t>char </a:t>
            </a:r>
            <a:r>
              <a:rPr lang="en-IN" dirty="0" err="1"/>
              <a:t>url</a:t>
            </a:r>
            <a:r>
              <a:rPr lang="en-IN" dirty="0"/>
              <a:t>[20000];</a:t>
            </a:r>
          </a:p>
          <a:p>
            <a:r>
              <a:rPr lang="en-IN" dirty="0"/>
              <a:t>int </a:t>
            </a:r>
            <a:r>
              <a:rPr lang="en-IN" dirty="0" err="1"/>
              <a:t>backward_step</a:t>
            </a:r>
            <a:r>
              <a:rPr lang="en-IN" dirty="0"/>
              <a:t>;</a:t>
            </a:r>
          </a:p>
          <a:p>
            <a:r>
              <a:rPr lang="en-IN" dirty="0"/>
              <a:t>struct </a:t>
            </a:r>
            <a:r>
              <a:rPr lang="en-IN" dirty="0" err="1"/>
              <a:t>BrowserHistory</a:t>
            </a:r>
            <a:r>
              <a:rPr lang="en-IN" dirty="0"/>
              <a:t>* </a:t>
            </a:r>
            <a:r>
              <a:rPr lang="en-IN" dirty="0" err="1"/>
              <a:t>curr</a:t>
            </a:r>
            <a:r>
              <a:rPr lang="en-IN" dirty="0"/>
              <a:t>;</a:t>
            </a:r>
          </a:p>
          <a:p>
            <a:r>
              <a:rPr lang="en-IN" dirty="0"/>
              <a:t>// struct </a:t>
            </a:r>
            <a:r>
              <a:rPr lang="en-IN" dirty="0" err="1"/>
              <a:t>BrowserHistory</a:t>
            </a:r>
            <a:r>
              <a:rPr lang="en-IN" dirty="0"/>
              <a:t>* </a:t>
            </a:r>
            <a:r>
              <a:rPr lang="en-IN" dirty="0" err="1"/>
              <a:t>curr</a:t>
            </a:r>
            <a:r>
              <a:rPr lang="en-IN" dirty="0"/>
              <a:t>, *</a:t>
            </a:r>
            <a:r>
              <a:rPr lang="en-IN" dirty="0" err="1"/>
              <a:t>ptr</a:t>
            </a:r>
            <a:r>
              <a:rPr lang="en-IN" dirty="0"/>
              <a:t>=home;</a:t>
            </a:r>
          </a:p>
          <a:p>
            <a:r>
              <a:rPr lang="en-IN" dirty="0"/>
              <a:t>// </a:t>
            </a:r>
            <a:r>
              <a:rPr lang="en-IN" dirty="0" err="1"/>
              <a:t>printf</a:t>
            </a:r>
            <a:r>
              <a:rPr lang="en-IN" dirty="0"/>
              <a:t>("%s",</a:t>
            </a:r>
            <a:r>
              <a:rPr lang="en-IN" dirty="0" err="1"/>
              <a:t>ptr</a:t>
            </a:r>
            <a:r>
              <a:rPr lang="en-IN" dirty="0"/>
              <a:t>-&gt;</a:t>
            </a:r>
            <a:r>
              <a:rPr lang="en-IN" dirty="0" err="1"/>
              <a:t>url</a:t>
            </a:r>
            <a:r>
              <a:rPr lang="en-IN" dirty="0"/>
              <a:t>);</a:t>
            </a:r>
          </a:p>
          <a:p>
            <a:r>
              <a:rPr lang="en-IN" dirty="0"/>
              <a:t>   </a:t>
            </a:r>
            <a:r>
              <a:rPr lang="en-IN" dirty="0" err="1"/>
              <a:t>curr</a:t>
            </a:r>
            <a:r>
              <a:rPr lang="en-IN" dirty="0"/>
              <a:t>=</a:t>
            </a:r>
            <a:r>
              <a:rPr lang="en-IN" dirty="0" err="1"/>
              <a:t>Browser_history_homepage</a:t>
            </a:r>
            <a:r>
              <a:rPr lang="en-IN" dirty="0"/>
              <a:t>("google.com");</a:t>
            </a:r>
          </a:p>
          <a:p>
            <a:r>
              <a:rPr lang="en-IN" dirty="0"/>
              <a:t>   struct </a:t>
            </a:r>
            <a:r>
              <a:rPr lang="en-IN" dirty="0" err="1"/>
              <a:t>BrowserHistory</a:t>
            </a:r>
            <a:r>
              <a:rPr lang="en-IN" dirty="0"/>
              <a:t> *</a:t>
            </a:r>
            <a:r>
              <a:rPr lang="en-IN" dirty="0" err="1"/>
              <a:t>ptr</a:t>
            </a:r>
            <a:r>
              <a:rPr lang="en-IN" dirty="0"/>
              <a:t>=home;</a:t>
            </a:r>
          </a:p>
          <a:p>
            <a:r>
              <a:rPr lang="en-IN" dirty="0"/>
              <a:t>   </a:t>
            </a:r>
          </a:p>
          <a:p>
            <a:r>
              <a:rPr lang="en-IN" dirty="0"/>
              <a:t>   while(x)</a:t>
            </a:r>
          </a:p>
          <a:p>
            <a:r>
              <a:rPr lang="en-IN" dirty="0"/>
              <a:t>   {</a:t>
            </a:r>
            <a:r>
              <a:rPr lang="en-IN" dirty="0" err="1"/>
              <a:t>printf</a:t>
            </a:r>
            <a:r>
              <a:rPr lang="en-IN" dirty="0"/>
              <a:t>("Enter your choice \n '1' for </a:t>
            </a:r>
            <a:r>
              <a:rPr lang="en-IN" dirty="0" err="1"/>
              <a:t>visit_new</a:t>
            </a:r>
            <a:r>
              <a:rPr lang="en-IN" dirty="0"/>
              <a:t> site \n'2' for visiting backward sites '3'  for printing whole current history site \n");</a:t>
            </a:r>
          </a:p>
          <a:p>
            <a:r>
              <a:rPr lang="en-IN" dirty="0"/>
              <a:t>       </a:t>
            </a:r>
            <a:r>
              <a:rPr lang="en-IN" dirty="0" err="1"/>
              <a:t>scanf</a:t>
            </a:r>
            <a:r>
              <a:rPr lang="en-IN" dirty="0"/>
              <a:t>("%d%*</a:t>
            </a:r>
            <a:r>
              <a:rPr lang="en-IN" dirty="0" err="1"/>
              <a:t>c",&amp;x</a:t>
            </a:r>
            <a:r>
              <a:rPr lang="en-IN" dirty="0"/>
              <a:t>);</a:t>
            </a:r>
          </a:p>
          <a:p>
            <a:r>
              <a:rPr lang="en-IN" dirty="0"/>
              <a:t>   switch (x)</a:t>
            </a:r>
          </a:p>
          <a:p>
            <a:r>
              <a:rPr lang="en-IN" dirty="0"/>
              <a:t>   {</a:t>
            </a:r>
          </a:p>
          <a:p>
            <a:r>
              <a:rPr lang="en-IN" dirty="0"/>
              <a:t>   case 1:</a:t>
            </a:r>
          </a:p>
          <a:p>
            <a:r>
              <a:rPr lang="en-IN" dirty="0"/>
              <a:t>   </a:t>
            </a:r>
          </a:p>
          <a:p>
            <a:r>
              <a:rPr lang="en-IN" dirty="0"/>
              <a:t>   </a:t>
            </a:r>
            <a:r>
              <a:rPr lang="en-IN" dirty="0" err="1"/>
              <a:t>fflush</a:t>
            </a:r>
            <a:r>
              <a:rPr lang="en-IN" dirty="0"/>
              <a:t>(stdin);</a:t>
            </a:r>
          </a:p>
          <a:p>
            <a:r>
              <a:rPr lang="en-IN" dirty="0"/>
              <a:t>   </a:t>
            </a:r>
            <a:r>
              <a:rPr lang="en-IN" dirty="0" err="1"/>
              <a:t>scanf</a:t>
            </a:r>
            <a:r>
              <a:rPr lang="en-IN" dirty="0"/>
              <a:t>("%[^\n]s",</a:t>
            </a:r>
            <a:r>
              <a:rPr lang="en-IN" dirty="0" err="1"/>
              <a:t>url</a:t>
            </a:r>
            <a:r>
              <a:rPr lang="en-IN" dirty="0"/>
              <a:t>);</a:t>
            </a:r>
          </a:p>
          <a:p>
            <a:r>
              <a:rPr lang="en-IN" dirty="0"/>
              <a:t>   </a:t>
            </a:r>
            <a:r>
              <a:rPr lang="en-IN" dirty="0" err="1"/>
              <a:t>curr</a:t>
            </a:r>
            <a:r>
              <a:rPr lang="en-IN" dirty="0"/>
              <a:t>=</a:t>
            </a:r>
            <a:r>
              <a:rPr lang="en-IN" dirty="0" err="1"/>
              <a:t>visit_site</a:t>
            </a:r>
            <a:r>
              <a:rPr lang="en-IN" dirty="0"/>
              <a:t>(</a:t>
            </a:r>
            <a:r>
              <a:rPr lang="en-IN" dirty="0" err="1"/>
              <a:t>curr,url</a:t>
            </a:r>
            <a:r>
              <a:rPr lang="en-IN" dirty="0"/>
              <a:t>);</a:t>
            </a:r>
          </a:p>
          <a:p>
            <a:r>
              <a:rPr lang="en-IN" dirty="0"/>
              <a:t>   break;</a:t>
            </a:r>
          </a:p>
        </p:txBody>
      </p:sp>
    </p:spTree>
    <p:extLst>
      <p:ext uri="{BB962C8B-B14F-4D97-AF65-F5344CB8AC3E}">
        <p14:creationId xmlns:p14="http://schemas.microsoft.com/office/powerpoint/2010/main" val="3062053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AF1C6C-D8F8-F8B2-CB8B-694AE2897E91}"/>
              </a:ext>
            </a:extLst>
          </p:cNvPr>
          <p:cNvSpPr txBox="1"/>
          <p:nvPr/>
        </p:nvSpPr>
        <p:spPr>
          <a:xfrm>
            <a:off x="600959" y="75690"/>
            <a:ext cx="6103854" cy="4801314"/>
          </a:xfrm>
          <a:prstGeom prst="rect">
            <a:avLst/>
          </a:prstGeom>
          <a:noFill/>
        </p:spPr>
        <p:txBody>
          <a:bodyPr wrap="square">
            <a:spAutoFit/>
          </a:bodyPr>
          <a:lstStyle/>
          <a:p>
            <a:r>
              <a:rPr lang="en-IN" dirty="0"/>
              <a:t>case 2:</a:t>
            </a:r>
          </a:p>
          <a:p>
            <a:r>
              <a:rPr lang="en-IN" dirty="0"/>
              <a:t>   </a:t>
            </a:r>
            <a:r>
              <a:rPr lang="en-IN" dirty="0" err="1"/>
              <a:t>scanf</a:t>
            </a:r>
            <a:r>
              <a:rPr lang="en-IN" dirty="0"/>
              <a:t>("%d",&amp;</a:t>
            </a:r>
            <a:r>
              <a:rPr lang="en-IN" dirty="0" err="1"/>
              <a:t>backward_step</a:t>
            </a:r>
            <a:r>
              <a:rPr lang="en-IN" dirty="0"/>
              <a:t>);</a:t>
            </a:r>
          </a:p>
          <a:p>
            <a:r>
              <a:rPr lang="en-IN" dirty="0"/>
              <a:t>   </a:t>
            </a:r>
            <a:r>
              <a:rPr lang="en-IN" dirty="0" err="1"/>
              <a:t>curr</a:t>
            </a:r>
            <a:r>
              <a:rPr lang="en-IN" dirty="0"/>
              <a:t>=</a:t>
            </a:r>
            <a:r>
              <a:rPr lang="en-IN" dirty="0" err="1"/>
              <a:t>back_site</a:t>
            </a:r>
            <a:r>
              <a:rPr lang="en-IN" dirty="0"/>
              <a:t>(</a:t>
            </a:r>
            <a:r>
              <a:rPr lang="en-IN" dirty="0" err="1"/>
              <a:t>curr,backward_step</a:t>
            </a:r>
            <a:r>
              <a:rPr lang="en-IN" dirty="0"/>
              <a:t>);</a:t>
            </a:r>
          </a:p>
          <a:p>
            <a:r>
              <a:rPr lang="en-IN" dirty="0"/>
              <a:t>   break;</a:t>
            </a:r>
          </a:p>
          <a:p>
            <a:r>
              <a:rPr lang="en-IN" dirty="0"/>
              <a:t>   </a:t>
            </a:r>
          </a:p>
          <a:p>
            <a:r>
              <a:rPr lang="en-IN" dirty="0"/>
              <a:t>   case 3:</a:t>
            </a:r>
          </a:p>
          <a:p>
            <a:r>
              <a:rPr lang="en-IN" dirty="0"/>
              <a:t>    </a:t>
            </a:r>
            <a:r>
              <a:rPr lang="en-IN" dirty="0" err="1"/>
              <a:t>fflush</a:t>
            </a:r>
            <a:r>
              <a:rPr lang="en-IN" dirty="0"/>
              <a:t>(stdin);</a:t>
            </a:r>
          </a:p>
          <a:p>
            <a:r>
              <a:rPr lang="en-IN" dirty="0"/>
              <a:t>    // </a:t>
            </a:r>
            <a:r>
              <a:rPr lang="en-IN" dirty="0" err="1"/>
              <a:t>printf</a:t>
            </a:r>
            <a:r>
              <a:rPr lang="en-IN" dirty="0"/>
              <a:t>("%u\n",</a:t>
            </a:r>
            <a:r>
              <a:rPr lang="en-IN" dirty="0" err="1"/>
              <a:t>ptr</a:t>
            </a:r>
            <a:r>
              <a:rPr lang="en-IN" dirty="0"/>
              <a:t>);</a:t>
            </a:r>
          </a:p>
          <a:p>
            <a:r>
              <a:rPr lang="en-IN" dirty="0"/>
              <a:t>    while(</a:t>
            </a:r>
            <a:r>
              <a:rPr lang="en-IN" dirty="0" err="1"/>
              <a:t>ptr</a:t>
            </a:r>
            <a:r>
              <a:rPr lang="en-IN" dirty="0"/>
              <a:t>!=NULL)</a:t>
            </a:r>
          </a:p>
          <a:p>
            <a:r>
              <a:rPr lang="en-IN" dirty="0"/>
              <a:t>    {</a:t>
            </a:r>
            <a:r>
              <a:rPr lang="en-IN" dirty="0" err="1"/>
              <a:t>printf</a:t>
            </a:r>
            <a:r>
              <a:rPr lang="en-IN" dirty="0"/>
              <a:t>("%s\n",</a:t>
            </a:r>
            <a:r>
              <a:rPr lang="en-IN" dirty="0" err="1"/>
              <a:t>ptr</a:t>
            </a:r>
            <a:r>
              <a:rPr lang="en-IN" dirty="0"/>
              <a:t>-&gt;</a:t>
            </a:r>
            <a:r>
              <a:rPr lang="en-IN" dirty="0" err="1"/>
              <a:t>url</a:t>
            </a:r>
            <a:r>
              <a:rPr lang="en-IN" dirty="0"/>
              <a:t>);</a:t>
            </a:r>
          </a:p>
          <a:p>
            <a:r>
              <a:rPr lang="en-IN" dirty="0"/>
              <a:t>    </a:t>
            </a:r>
            <a:r>
              <a:rPr lang="en-IN" dirty="0" err="1"/>
              <a:t>ptr</a:t>
            </a:r>
            <a:r>
              <a:rPr lang="en-IN" dirty="0"/>
              <a:t>=</a:t>
            </a:r>
            <a:r>
              <a:rPr lang="en-IN" dirty="0" err="1"/>
              <a:t>ptr</a:t>
            </a:r>
            <a:r>
              <a:rPr lang="en-IN" dirty="0"/>
              <a:t>-&gt;forward;</a:t>
            </a:r>
          </a:p>
          <a:p>
            <a:r>
              <a:rPr lang="en-IN" dirty="0"/>
              <a:t>    }</a:t>
            </a:r>
          </a:p>
          <a:p>
            <a:r>
              <a:rPr lang="en-IN" dirty="0"/>
              <a:t> </a:t>
            </a:r>
            <a:r>
              <a:rPr lang="en-IN" dirty="0" err="1"/>
              <a:t>ptr</a:t>
            </a:r>
            <a:r>
              <a:rPr lang="en-IN" dirty="0"/>
              <a:t>=home;</a:t>
            </a:r>
          </a:p>
          <a:p>
            <a:r>
              <a:rPr lang="en-IN" dirty="0"/>
              <a:t>   }</a:t>
            </a:r>
          </a:p>
          <a:p>
            <a:r>
              <a:rPr lang="en-IN" dirty="0"/>
              <a:t>       </a:t>
            </a:r>
          </a:p>
          <a:p>
            <a:r>
              <a:rPr lang="en-IN" dirty="0"/>
              <a:t>   }</a:t>
            </a:r>
          </a:p>
          <a:p>
            <a:r>
              <a:rPr lang="en-IN" dirty="0"/>
              <a:t>}</a:t>
            </a:r>
          </a:p>
        </p:txBody>
      </p:sp>
    </p:spTree>
    <p:extLst>
      <p:ext uri="{BB962C8B-B14F-4D97-AF65-F5344CB8AC3E}">
        <p14:creationId xmlns:p14="http://schemas.microsoft.com/office/powerpoint/2010/main" val="1979028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B620A2-AEE6-97B3-34DA-E473B3467BDA}"/>
              </a:ext>
            </a:extLst>
          </p:cNvPr>
          <p:cNvSpPr/>
          <p:nvPr/>
        </p:nvSpPr>
        <p:spPr>
          <a:xfrm>
            <a:off x="2902595" y="0"/>
            <a:ext cx="689586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Design Browser History:</a:t>
            </a:r>
          </a:p>
        </p:txBody>
      </p:sp>
      <p:sp>
        <p:nvSpPr>
          <p:cNvPr id="4" name="TextBox 3">
            <a:extLst>
              <a:ext uri="{FF2B5EF4-FFF2-40B4-BE49-F238E27FC236}">
                <a16:creationId xmlns:a16="http://schemas.microsoft.com/office/drawing/2014/main" id="{5DD9CE7E-A00D-E14F-0814-26FC4C2E57AD}"/>
              </a:ext>
            </a:extLst>
          </p:cNvPr>
          <p:cNvSpPr txBox="1"/>
          <p:nvPr/>
        </p:nvSpPr>
        <p:spPr>
          <a:xfrm>
            <a:off x="743559" y="1122948"/>
            <a:ext cx="10842315" cy="3323987"/>
          </a:xfrm>
          <a:prstGeom prst="rect">
            <a:avLst/>
          </a:prstGeom>
          <a:noFill/>
        </p:spPr>
        <p:txBody>
          <a:bodyPr wrap="square" rtlCol="0">
            <a:spAutoFit/>
          </a:bodyPr>
          <a:lstStyle/>
          <a:p>
            <a:r>
              <a:rPr lang="en-US" sz="2400" dirty="0"/>
              <a:t>You have a browser of one tab where you start on the homepage and you can visit another URL, on moving on new URL forward Browser history is deleted and new doubly linked list of browser history form with backward browser history.</a:t>
            </a:r>
            <a:endParaRPr lang="en-US" dirty="0"/>
          </a:p>
          <a:p>
            <a:endParaRPr lang="en-US" dirty="0"/>
          </a:p>
          <a:p>
            <a:pPr marL="342900" indent="-342900">
              <a:buFont typeface="Wingdings" panose="05000000000000000000" pitchFamily="2" charset="2"/>
              <a:buChar char="Ø"/>
            </a:pPr>
            <a:r>
              <a:rPr lang="en-US" sz="2400" dirty="0" err="1"/>
              <a:t>BrowserHistory</a:t>
            </a:r>
            <a:r>
              <a:rPr lang="en-US" sz="2400" dirty="0"/>
              <a:t>(string homepage) </a:t>
            </a:r>
            <a:r>
              <a:rPr lang="en-US" sz="2400" dirty="0" err="1"/>
              <a:t>Initalizes</a:t>
            </a:r>
            <a:r>
              <a:rPr lang="en-US" sz="2400" dirty="0"/>
              <a:t> the object with the homepage of the browser.</a:t>
            </a:r>
          </a:p>
          <a:p>
            <a:pPr marL="342900" indent="-342900">
              <a:buFont typeface="Wingdings" panose="05000000000000000000" pitchFamily="2" charset="2"/>
              <a:buChar char="Ø"/>
            </a:pPr>
            <a:r>
              <a:rPr lang="en-US" sz="2400" dirty="0"/>
              <a:t>If you visit site from current page. It clears up all the forward history.</a:t>
            </a:r>
          </a:p>
          <a:p>
            <a:endParaRPr lang="en-IN" sz="2400" dirty="0"/>
          </a:p>
        </p:txBody>
      </p:sp>
    </p:spTree>
    <p:extLst>
      <p:ext uri="{BB962C8B-B14F-4D97-AF65-F5344CB8AC3E}">
        <p14:creationId xmlns:p14="http://schemas.microsoft.com/office/powerpoint/2010/main" val="2822750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CEEFD9-5C0F-A44C-24E5-C4EF191D877B}"/>
              </a:ext>
            </a:extLst>
          </p:cNvPr>
          <p:cNvSpPr txBox="1"/>
          <p:nvPr/>
        </p:nvSpPr>
        <p:spPr>
          <a:xfrm>
            <a:off x="91911" y="0"/>
            <a:ext cx="6103854" cy="507831"/>
          </a:xfrm>
          <a:prstGeom prst="rect">
            <a:avLst/>
          </a:prstGeom>
          <a:noFill/>
        </p:spPr>
        <p:txBody>
          <a:bodyPr wrap="square">
            <a:spAutoFit/>
          </a:bodyPr>
          <a:lstStyle/>
          <a:p>
            <a:r>
              <a:rPr lang="en-IN" sz="1600" dirty="0"/>
              <a:t> </a:t>
            </a:r>
          </a:p>
          <a:p>
            <a:endParaRPr lang="en-IN" sz="1100" dirty="0"/>
          </a:p>
        </p:txBody>
      </p:sp>
      <p:sp>
        <p:nvSpPr>
          <p:cNvPr id="6" name="Rectangle 5">
            <a:extLst>
              <a:ext uri="{FF2B5EF4-FFF2-40B4-BE49-F238E27FC236}">
                <a16:creationId xmlns:a16="http://schemas.microsoft.com/office/drawing/2014/main" id="{2D9F247D-298C-2FE6-D16D-743EE7EBA55D}"/>
              </a:ext>
            </a:extLst>
          </p:cNvPr>
          <p:cNvSpPr/>
          <p:nvPr/>
        </p:nvSpPr>
        <p:spPr>
          <a:xfrm>
            <a:off x="4663911" y="-143793"/>
            <a:ext cx="2597186"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Output</a:t>
            </a:r>
            <a:r>
              <a:rPr lang="en-US" sz="5400" b="0" cap="none" spc="0" dirty="0">
                <a:ln w="0"/>
                <a:solidFill>
                  <a:schemeClr val="tx1"/>
                </a:solidFill>
                <a:effectLst>
                  <a:outerShdw blurRad="38100" dist="19050" dir="2700000" algn="tl" rotWithShape="0">
                    <a:schemeClr val="dk1">
                      <a:alpha val="40000"/>
                    </a:schemeClr>
                  </a:outerShdw>
                </a:effectLst>
              </a:rPr>
              <a:t>:</a:t>
            </a:r>
          </a:p>
        </p:txBody>
      </p:sp>
      <p:pic>
        <p:nvPicPr>
          <p:cNvPr id="8" name="Picture 7">
            <a:extLst>
              <a:ext uri="{FF2B5EF4-FFF2-40B4-BE49-F238E27FC236}">
                <a16:creationId xmlns:a16="http://schemas.microsoft.com/office/drawing/2014/main" id="{47BC1635-0103-792F-0DFE-F30DC0E3E85A}"/>
              </a:ext>
            </a:extLst>
          </p:cNvPr>
          <p:cNvPicPr>
            <a:picLocks noChangeAspect="1"/>
          </p:cNvPicPr>
          <p:nvPr/>
        </p:nvPicPr>
        <p:blipFill>
          <a:blip r:embed="rId2"/>
          <a:stretch>
            <a:fillRect/>
          </a:stretch>
        </p:blipFill>
        <p:spPr>
          <a:xfrm>
            <a:off x="1348033" y="820259"/>
            <a:ext cx="9662474" cy="5500830"/>
          </a:xfrm>
          <a:prstGeom prst="rect">
            <a:avLst/>
          </a:prstGeom>
        </p:spPr>
      </p:pic>
    </p:spTree>
    <p:extLst>
      <p:ext uri="{BB962C8B-B14F-4D97-AF65-F5344CB8AC3E}">
        <p14:creationId xmlns:p14="http://schemas.microsoft.com/office/powerpoint/2010/main" val="2841613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FBF180-60CA-40AA-4195-51B26A6B7EB1}"/>
              </a:ext>
            </a:extLst>
          </p:cNvPr>
          <p:cNvSpPr/>
          <p:nvPr/>
        </p:nvSpPr>
        <p:spPr>
          <a:xfrm>
            <a:off x="2771481" y="2714919"/>
            <a:ext cx="5891752"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3206915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1AB505-5DD0-77BA-3DA1-0599D2213586}"/>
              </a:ext>
            </a:extLst>
          </p:cNvPr>
          <p:cNvSpPr/>
          <p:nvPr/>
        </p:nvSpPr>
        <p:spPr>
          <a:xfrm>
            <a:off x="1274974" y="1210164"/>
            <a:ext cx="1489435" cy="1338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 name="Oval 2">
            <a:extLst>
              <a:ext uri="{FF2B5EF4-FFF2-40B4-BE49-F238E27FC236}">
                <a16:creationId xmlns:a16="http://schemas.microsoft.com/office/drawing/2014/main" id="{8FE8B023-A57F-10AD-F211-72C39BCC72F3}"/>
              </a:ext>
            </a:extLst>
          </p:cNvPr>
          <p:cNvSpPr/>
          <p:nvPr/>
        </p:nvSpPr>
        <p:spPr>
          <a:xfrm>
            <a:off x="3363796" y="1178350"/>
            <a:ext cx="1489435" cy="14022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B20EA3E3-0382-2408-6353-AD2A9418FE6D}"/>
              </a:ext>
            </a:extLst>
          </p:cNvPr>
          <p:cNvSpPr/>
          <p:nvPr/>
        </p:nvSpPr>
        <p:spPr>
          <a:xfrm>
            <a:off x="5401557" y="1178350"/>
            <a:ext cx="1489435" cy="14022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C532529D-BA41-810A-192F-B862BE804C53}"/>
              </a:ext>
            </a:extLst>
          </p:cNvPr>
          <p:cNvSpPr/>
          <p:nvPr/>
        </p:nvSpPr>
        <p:spPr>
          <a:xfrm>
            <a:off x="7439318" y="1178350"/>
            <a:ext cx="1489435" cy="14022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DCA0043A-3444-969F-9BEB-87B4AC00C818}"/>
              </a:ext>
            </a:extLst>
          </p:cNvPr>
          <p:cNvSpPr/>
          <p:nvPr/>
        </p:nvSpPr>
        <p:spPr>
          <a:xfrm>
            <a:off x="9579201" y="1178349"/>
            <a:ext cx="1489435" cy="14022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a:extLst>
              <a:ext uri="{FF2B5EF4-FFF2-40B4-BE49-F238E27FC236}">
                <a16:creationId xmlns:a16="http://schemas.microsoft.com/office/drawing/2014/main" id="{7276E482-BA8F-1B4E-DEA3-14B77EB265B9}"/>
              </a:ext>
            </a:extLst>
          </p:cNvPr>
          <p:cNvCxnSpPr/>
          <p:nvPr/>
        </p:nvCxnSpPr>
        <p:spPr>
          <a:xfrm>
            <a:off x="2764409" y="1593130"/>
            <a:ext cx="599387"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5C67E95-DA60-FE4D-A830-EC050F271A65}"/>
              </a:ext>
            </a:extLst>
          </p:cNvPr>
          <p:cNvCxnSpPr/>
          <p:nvPr/>
        </p:nvCxnSpPr>
        <p:spPr>
          <a:xfrm>
            <a:off x="4853231" y="1593130"/>
            <a:ext cx="599387"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CC53966-660D-6EEB-E2D7-4D8D1955168F}"/>
              </a:ext>
            </a:extLst>
          </p:cNvPr>
          <p:cNvCxnSpPr/>
          <p:nvPr/>
        </p:nvCxnSpPr>
        <p:spPr>
          <a:xfrm>
            <a:off x="6890992" y="1624160"/>
            <a:ext cx="599387"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473F616-A644-A7DA-BBDF-28C3500F7FBB}"/>
              </a:ext>
            </a:extLst>
          </p:cNvPr>
          <p:cNvCxnSpPr>
            <a:cxnSpLocks/>
          </p:cNvCxnSpPr>
          <p:nvPr/>
        </p:nvCxnSpPr>
        <p:spPr>
          <a:xfrm>
            <a:off x="8928753" y="1624160"/>
            <a:ext cx="650448"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FF55502-9E9A-5112-02BC-46584BF7F785}"/>
              </a:ext>
            </a:extLst>
          </p:cNvPr>
          <p:cNvCxnSpPr/>
          <p:nvPr/>
        </p:nvCxnSpPr>
        <p:spPr>
          <a:xfrm>
            <a:off x="10727895" y="1902840"/>
            <a:ext cx="599387"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C94175C-B98F-6A20-C4F6-8B03F9EA7073}"/>
              </a:ext>
            </a:extLst>
          </p:cNvPr>
          <p:cNvCxnSpPr>
            <a:cxnSpLocks/>
          </p:cNvCxnSpPr>
          <p:nvPr/>
        </p:nvCxnSpPr>
        <p:spPr>
          <a:xfrm flipH="1">
            <a:off x="771525" y="1914820"/>
            <a:ext cx="660072"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936EB0D-B25E-97F5-9E9F-29C7A1227613}"/>
              </a:ext>
            </a:extLst>
          </p:cNvPr>
          <p:cNvCxnSpPr>
            <a:cxnSpLocks/>
          </p:cNvCxnSpPr>
          <p:nvPr/>
        </p:nvCxnSpPr>
        <p:spPr>
          <a:xfrm flipH="1">
            <a:off x="2764409" y="2121915"/>
            <a:ext cx="579845"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770919E-6115-5AC3-2569-ABD89A5B2B5E}"/>
              </a:ext>
            </a:extLst>
          </p:cNvPr>
          <p:cNvCxnSpPr>
            <a:cxnSpLocks/>
          </p:cNvCxnSpPr>
          <p:nvPr/>
        </p:nvCxnSpPr>
        <p:spPr>
          <a:xfrm flipH="1">
            <a:off x="4831233" y="2138510"/>
            <a:ext cx="599387"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6B9C43-C8FF-D048-2EE8-554C81EF3151}"/>
              </a:ext>
            </a:extLst>
          </p:cNvPr>
          <p:cNvCxnSpPr>
            <a:cxnSpLocks/>
          </p:cNvCxnSpPr>
          <p:nvPr/>
        </p:nvCxnSpPr>
        <p:spPr>
          <a:xfrm flipH="1">
            <a:off x="6820780" y="2138510"/>
            <a:ext cx="646423"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4644523-A04E-DF85-A030-14EF7FAC57A8}"/>
              </a:ext>
            </a:extLst>
          </p:cNvPr>
          <p:cNvCxnSpPr>
            <a:cxnSpLocks/>
          </p:cNvCxnSpPr>
          <p:nvPr/>
        </p:nvCxnSpPr>
        <p:spPr>
          <a:xfrm flipH="1">
            <a:off x="8905234" y="2138510"/>
            <a:ext cx="646423"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524AE3A6-F9B3-98AB-6882-ED87ABC093E6}"/>
              </a:ext>
            </a:extLst>
          </p:cNvPr>
          <p:cNvPicPr>
            <a:picLocks noChangeAspect="1"/>
          </p:cNvPicPr>
          <p:nvPr/>
        </p:nvPicPr>
        <p:blipFill>
          <a:blip r:embed="rId2"/>
          <a:stretch>
            <a:fillRect/>
          </a:stretch>
        </p:blipFill>
        <p:spPr>
          <a:xfrm>
            <a:off x="1589619" y="1434547"/>
            <a:ext cx="882729" cy="960546"/>
          </a:xfrm>
          <a:prstGeom prst="rect">
            <a:avLst/>
          </a:prstGeom>
        </p:spPr>
      </p:pic>
      <p:pic>
        <p:nvPicPr>
          <p:cNvPr id="28" name="Picture 27">
            <a:extLst>
              <a:ext uri="{FF2B5EF4-FFF2-40B4-BE49-F238E27FC236}">
                <a16:creationId xmlns:a16="http://schemas.microsoft.com/office/drawing/2014/main" id="{BE03D0C2-07C3-D071-3ABE-F9CECB3D8043}"/>
              </a:ext>
            </a:extLst>
          </p:cNvPr>
          <p:cNvPicPr>
            <a:picLocks noChangeAspect="1"/>
          </p:cNvPicPr>
          <p:nvPr/>
        </p:nvPicPr>
        <p:blipFill>
          <a:blip r:embed="rId3"/>
          <a:stretch>
            <a:fillRect/>
          </a:stretch>
        </p:blipFill>
        <p:spPr>
          <a:xfrm>
            <a:off x="3536518" y="1513936"/>
            <a:ext cx="1187976" cy="731062"/>
          </a:xfrm>
          <a:prstGeom prst="rect">
            <a:avLst/>
          </a:prstGeom>
        </p:spPr>
      </p:pic>
      <p:pic>
        <p:nvPicPr>
          <p:cNvPr id="32" name="Picture 31">
            <a:extLst>
              <a:ext uri="{FF2B5EF4-FFF2-40B4-BE49-F238E27FC236}">
                <a16:creationId xmlns:a16="http://schemas.microsoft.com/office/drawing/2014/main" id="{EE355B73-FA0D-641A-B47E-69FAE16D00DF}"/>
              </a:ext>
            </a:extLst>
          </p:cNvPr>
          <p:cNvPicPr>
            <a:picLocks noChangeAspect="1"/>
          </p:cNvPicPr>
          <p:nvPr/>
        </p:nvPicPr>
        <p:blipFill>
          <a:blip r:embed="rId4"/>
          <a:stretch>
            <a:fillRect/>
          </a:stretch>
        </p:blipFill>
        <p:spPr>
          <a:xfrm>
            <a:off x="5650532" y="1389135"/>
            <a:ext cx="1014069" cy="980664"/>
          </a:xfrm>
          <a:prstGeom prst="rect">
            <a:avLst/>
          </a:prstGeom>
        </p:spPr>
      </p:pic>
      <p:pic>
        <p:nvPicPr>
          <p:cNvPr id="34" name="Picture 33">
            <a:extLst>
              <a:ext uri="{FF2B5EF4-FFF2-40B4-BE49-F238E27FC236}">
                <a16:creationId xmlns:a16="http://schemas.microsoft.com/office/drawing/2014/main" id="{ADA89F3F-68A8-62E1-8AAD-D68A40AAFE5F}"/>
              </a:ext>
            </a:extLst>
          </p:cNvPr>
          <p:cNvPicPr>
            <a:picLocks noChangeAspect="1"/>
          </p:cNvPicPr>
          <p:nvPr/>
        </p:nvPicPr>
        <p:blipFill>
          <a:blip r:embed="rId5"/>
          <a:stretch>
            <a:fillRect/>
          </a:stretch>
        </p:blipFill>
        <p:spPr>
          <a:xfrm>
            <a:off x="7742496" y="1434547"/>
            <a:ext cx="934139" cy="934139"/>
          </a:xfrm>
          <a:prstGeom prst="rect">
            <a:avLst/>
          </a:prstGeom>
        </p:spPr>
      </p:pic>
      <p:pic>
        <p:nvPicPr>
          <p:cNvPr id="36" name="Picture 35">
            <a:extLst>
              <a:ext uri="{FF2B5EF4-FFF2-40B4-BE49-F238E27FC236}">
                <a16:creationId xmlns:a16="http://schemas.microsoft.com/office/drawing/2014/main" id="{64F64397-8739-82BC-E6F7-7A2DC7C0EBFA}"/>
              </a:ext>
            </a:extLst>
          </p:cNvPr>
          <p:cNvPicPr>
            <a:picLocks noChangeAspect="1"/>
          </p:cNvPicPr>
          <p:nvPr/>
        </p:nvPicPr>
        <p:blipFill>
          <a:blip r:embed="rId6"/>
          <a:stretch>
            <a:fillRect/>
          </a:stretch>
        </p:blipFill>
        <p:spPr>
          <a:xfrm>
            <a:off x="9858359" y="1407926"/>
            <a:ext cx="931117" cy="926826"/>
          </a:xfrm>
          <a:prstGeom prst="rect">
            <a:avLst/>
          </a:prstGeom>
        </p:spPr>
      </p:pic>
      <p:sp>
        <p:nvSpPr>
          <p:cNvPr id="37" name="Rectangle 36">
            <a:extLst>
              <a:ext uri="{FF2B5EF4-FFF2-40B4-BE49-F238E27FC236}">
                <a16:creationId xmlns:a16="http://schemas.microsoft.com/office/drawing/2014/main" id="{04ACD71A-7E51-E6E9-BF0C-EEC57A823F04}"/>
              </a:ext>
            </a:extLst>
          </p:cNvPr>
          <p:cNvSpPr/>
          <p:nvPr/>
        </p:nvSpPr>
        <p:spPr>
          <a:xfrm>
            <a:off x="4536187" y="-100561"/>
            <a:ext cx="367337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Visiting sites</a:t>
            </a:r>
          </a:p>
        </p:txBody>
      </p:sp>
      <p:pic>
        <p:nvPicPr>
          <p:cNvPr id="39" name="Picture 38">
            <a:extLst>
              <a:ext uri="{FF2B5EF4-FFF2-40B4-BE49-F238E27FC236}">
                <a16:creationId xmlns:a16="http://schemas.microsoft.com/office/drawing/2014/main" id="{297345EB-7297-7706-9434-C6C2064B2255}"/>
              </a:ext>
            </a:extLst>
          </p:cNvPr>
          <p:cNvPicPr>
            <a:picLocks noChangeAspect="1"/>
          </p:cNvPicPr>
          <p:nvPr/>
        </p:nvPicPr>
        <p:blipFill>
          <a:blip r:embed="rId7"/>
          <a:stretch>
            <a:fillRect/>
          </a:stretch>
        </p:blipFill>
        <p:spPr>
          <a:xfrm>
            <a:off x="505891" y="3540747"/>
            <a:ext cx="8399343" cy="1985129"/>
          </a:xfrm>
          <a:prstGeom prst="rect">
            <a:avLst/>
          </a:prstGeom>
        </p:spPr>
      </p:pic>
      <p:cxnSp>
        <p:nvCxnSpPr>
          <p:cNvPr id="40" name="Straight Arrow Connector 39">
            <a:extLst>
              <a:ext uri="{FF2B5EF4-FFF2-40B4-BE49-F238E27FC236}">
                <a16:creationId xmlns:a16="http://schemas.microsoft.com/office/drawing/2014/main" id="{1AA2DD99-2EC3-666F-CE5D-02D37E88FB4F}"/>
              </a:ext>
            </a:extLst>
          </p:cNvPr>
          <p:cNvCxnSpPr/>
          <p:nvPr/>
        </p:nvCxnSpPr>
        <p:spPr>
          <a:xfrm>
            <a:off x="8905234" y="4107730"/>
            <a:ext cx="599387"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9110D1A-D8CA-03A7-64FF-BB8DA2E07D48}"/>
              </a:ext>
            </a:extLst>
          </p:cNvPr>
          <p:cNvCxnSpPr>
            <a:cxnSpLocks/>
          </p:cNvCxnSpPr>
          <p:nvPr/>
        </p:nvCxnSpPr>
        <p:spPr>
          <a:xfrm flipH="1">
            <a:off x="8905234" y="4617465"/>
            <a:ext cx="579845"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C5EDC570-DB9D-409D-8F68-3A19EEB7D787}"/>
              </a:ext>
            </a:extLst>
          </p:cNvPr>
          <p:cNvSpPr/>
          <p:nvPr/>
        </p:nvSpPr>
        <p:spPr>
          <a:xfrm>
            <a:off x="9504621" y="3608112"/>
            <a:ext cx="1489435" cy="1338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cxnSp>
        <p:nvCxnSpPr>
          <p:cNvPr id="45" name="Straight Arrow Connector 44">
            <a:extLst>
              <a:ext uri="{FF2B5EF4-FFF2-40B4-BE49-F238E27FC236}">
                <a16:creationId xmlns:a16="http://schemas.microsoft.com/office/drawing/2014/main" id="{00D6264F-C50D-F6E1-7EDB-126D899D5422}"/>
              </a:ext>
            </a:extLst>
          </p:cNvPr>
          <p:cNvCxnSpPr/>
          <p:nvPr/>
        </p:nvCxnSpPr>
        <p:spPr>
          <a:xfrm>
            <a:off x="11027588" y="4294305"/>
            <a:ext cx="599387"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CDD304EE-BDF8-E1DE-B430-2D2DDFCE028F}"/>
              </a:ext>
            </a:extLst>
          </p:cNvPr>
          <p:cNvPicPr>
            <a:picLocks noChangeAspect="1"/>
          </p:cNvPicPr>
          <p:nvPr/>
        </p:nvPicPr>
        <p:blipFill>
          <a:blip r:embed="rId8"/>
          <a:stretch>
            <a:fillRect/>
          </a:stretch>
        </p:blipFill>
        <p:spPr>
          <a:xfrm>
            <a:off x="9591273" y="4120559"/>
            <a:ext cx="1373518" cy="391002"/>
          </a:xfrm>
          <a:prstGeom prst="rect">
            <a:avLst/>
          </a:prstGeom>
        </p:spPr>
      </p:pic>
      <p:sp>
        <p:nvSpPr>
          <p:cNvPr id="48" name="Rectangle 47">
            <a:extLst>
              <a:ext uri="{FF2B5EF4-FFF2-40B4-BE49-F238E27FC236}">
                <a16:creationId xmlns:a16="http://schemas.microsoft.com/office/drawing/2014/main" id="{AA94FA5C-553A-E6D9-06F9-15B968469B12}"/>
              </a:ext>
            </a:extLst>
          </p:cNvPr>
          <p:cNvSpPr/>
          <p:nvPr/>
        </p:nvSpPr>
        <p:spPr>
          <a:xfrm>
            <a:off x="492872" y="2967335"/>
            <a:ext cx="11356228"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After visiting mysirg</a:t>
            </a:r>
            <a:r>
              <a:rPr lang="en-US" sz="3200" dirty="0">
                <a:ln w="0"/>
                <a:effectLst>
                  <a:outerShdw blurRad="38100" dist="19050" dir="2700000" algn="tl" rotWithShape="0">
                    <a:schemeClr val="dk1">
                      <a:alpha val="40000"/>
                    </a:schemeClr>
                  </a:outerShdw>
                </a:effectLst>
              </a:rPr>
              <a:t>.com from Facebook</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49" name="Rectangle 48">
            <a:extLst>
              <a:ext uri="{FF2B5EF4-FFF2-40B4-BE49-F238E27FC236}">
                <a16:creationId xmlns:a16="http://schemas.microsoft.com/office/drawing/2014/main" id="{8D29DD57-AA21-4646-9FC2-DBF4BB6DA813}"/>
              </a:ext>
            </a:extLst>
          </p:cNvPr>
          <p:cNvSpPr/>
          <p:nvPr/>
        </p:nvSpPr>
        <p:spPr>
          <a:xfrm>
            <a:off x="1749691" y="5233840"/>
            <a:ext cx="9577590"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New list of browsing history form</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50" name="TextBox 49">
            <a:extLst>
              <a:ext uri="{FF2B5EF4-FFF2-40B4-BE49-F238E27FC236}">
                <a16:creationId xmlns:a16="http://schemas.microsoft.com/office/drawing/2014/main" id="{A518EDB6-ED20-F5EC-8134-12272E4EAAA2}"/>
              </a:ext>
            </a:extLst>
          </p:cNvPr>
          <p:cNvSpPr txBox="1"/>
          <p:nvPr/>
        </p:nvSpPr>
        <p:spPr>
          <a:xfrm>
            <a:off x="11241315" y="1744635"/>
            <a:ext cx="912585" cy="369332"/>
          </a:xfrm>
          <a:prstGeom prst="rect">
            <a:avLst/>
          </a:prstGeom>
          <a:noFill/>
        </p:spPr>
        <p:txBody>
          <a:bodyPr wrap="square" rtlCol="0">
            <a:spAutoFit/>
          </a:bodyPr>
          <a:lstStyle/>
          <a:p>
            <a:r>
              <a:rPr lang="en-IN" dirty="0"/>
              <a:t>NULL</a:t>
            </a:r>
          </a:p>
        </p:txBody>
      </p:sp>
      <p:sp>
        <p:nvSpPr>
          <p:cNvPr id="52" name="TextBox 51">
            <a:extLst>
              <a:ext uri="{FF2B5EF4-FFF2-40B4-BE49-F238E27FC236}">
                <a16:creationId xmlns:a16="http://schemas.microsoft.com/office/drawing/2014/main" id="{F230352D-4D03-0B2C-2C1C-50355B3427D5}"/>
              </a:ext>
            </a:extLst>
          </p:cNvPr>
          <p:cNvSpPr txBox="1"/>
          <p:nvPr/>
        </p:nvSpPr>
        <p:spPr>
          <a:xfrm>
            <a:off x="84368" y="1719945"/>
            <a:ext cx="6096000" cy="369332"/>
          </a:xfrm>
          <a:prstGeom prst="rect">
            <a:avLst/>
          </a:prstGeom>
          <a:noFill/>
        </p:spPr>
        <p:txBody>
          <a:bodyPr wrap="square">
            <a:spAutoFit/>
          </a:bodyPr>
          <a:lstStyle/>
          <a:p>
            <a:r>
              <a:rPr lang="en-IN" dirty="0"/>
              <a:t>NULL</a:t>
            </a:r>
          </a:p>
        </p:txBody>
      </p:sp>
      <p:sp>
        <p:nvSpPr>
          <p:cNvPr id="54" name="TextBox 53">
            <a:extLst>
              <a:ext uri="{FF2B5EF4-FFF2-40B4-BE49-F238E27FC236}">
                <a16:creationId xmlns:a16="http://schemas.microsoft.com/office/drawing/2014/main" id="{39F32A81-86BA-86AC-5B79-46F63DAE9B5D}"/>
              </a:ext>
            </a:extLst>
          </p:cNvPr>
          <p:cNvSpPr txBox="1"/>
          <p:nvPr/>
        </p:nvSpPr>
        <p:spPr>
          <a:xfrm>
            <a:off x="168619" y="4152967"/>
            <a:ext cx="6096000" cy="369332"/>
          </a:xfrm>
          <a:prstGeom prst="rect">
            <a:avLst/>
          </a:prstGeom>
          <a:noFill/>
        </p:spPr>
        <p:txBody>
          <a:bodyPr wrap="square">
            <a:spAutoFit/>
          </a:bodyPr>
          <a:lstStyle/>
          <a:p>
            <a:r>
              <a:rPr lang="en-IN" dirty="0"/>
              <a:t>NULL</a:t>
            </a:r>
          </a:p>
        </p:txBody>
      </p:sp>
      <p:sp>
        <p:nvSpPr>
          <p:cNvPr id="58" name="TextBox 57">
            <a:extLst>
              <a:ext uri="{FF2B5EF4-FFF2-40B4-BE49-F238E27FC236}">
                <a16:creationId xmlns:a16="http://schemas.microsoft.com/office/drawing/2014/main" id="{3081BB2C-C5DB-E1D4-2A8E-F83C675F0814}"/>
              </a:ext>
            </a:extLst>
          </p:cNvPr>
          <p:cNvSpPr txBox="1"/>
          <p:nvPr/>
        </p:nvSpPr>
        <p:spPr>
          <a:xfrm>
            <a:off x="11581343" y="4107730"/>
            <a:ext cx="6096000" cy="369332"/>
          </a:xfrm>
          <a:prstGeom prst="rect">
            <a:avLst/>
          </a:prstGeom>
          <a:noFill/>
        </p:spPr>
        <p:txBody>
          <a:bodyPr wrap="square">
            <a:spAutoFit/>
          </a:bodyPr>
          <a:lstStyle/>
          <a:p>
            <a:r>
              <a:rPr lang="en-IN" dirty="0"/>
              <a:t>NULL</a:t>
            </a:r>
          </a:p>
        </p:txBody>
      </p:sp>
    </p:spTree>
    <p:extLst>
      <p:ext uri="{BB962C8B-B14F-4D97-AF65-F5344CB8AC3E}">
        <p14:creationId xmlns:p14="http://schemas.microsoft.com/office/powerpoint/2010/main" val="150423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42" grpId="0" animBg="1"/>
      <p:bldP spid="48" grpId="0"/>
      <p:bldP spid="4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7B6F84-AF23-B2D0-2EB5-CFC21B7DAC24}"/>
              </a:ext>
            </a:extLst>
          </p:cNvPr>
          <p:cNvPicPr>
            <a:picLocks noChangeAspect="1"/>
          </p:cNvPicPr>
          <p:nvPr/>
        </p:nvPicPr>
        <p:blipFill>
          <a:blip r:embed="rId2"/>
          <a:stretch>
            <a:fillRect/>
          </a:stretch>
        </p:blipFill>
        <p:spPr>
          <a:xfrm>
            <a:off x="628263" y="362807"/>
            <a:ext cx="10935473" cy="4910039"/>
          </a:xfrm>
          <a:prstGeom prst="rect">
            <a:avLst/>
          </a:prstGeom>
        </p:spPr>
      </p:pic>
    </p:spTree>
    <p:extLst>
      <p:ext uri="{BB962C8B-B14F-4D97-AF65-F5344CB8AC3E}">
        <p14:creationId xmlns:p14="http://schemas.microsoft.com/office/powerpoint/2010/main" val="60500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0E57A8-34C2-2B20-86E2-3590A8962D05}"/>
              </a:ext>
            </a:extLst>
          </p:cNvPr>
          <p:cNvPicPr>
            <a:picLocks noChangeAspect="1"/>
          </p:cNvPicPr>
          <p:nvPr/>
        </p:nvPicPr>
        <p:blipFill>
          <a:blip r:embed="rId2"/>
          <a:stretch>
            <a:fillRect/>
          </a:stretch>
        </p:blipFill>
        <p:spPr>
          <a:xfrm>
            <a:off x="1966151" y="379491"/>
            <a:ext cx="8690126" cy="5060610"/>
          </a:xfrm>
          <a:prstGeom prst="rect">
            <a:avLst/>
          </a:prstGeom>
        </p:spPr>
      </p:pic>
      <p:sp>
        <p:nvSpPr>
          <p:cNvPr id="4" name="Rectangle 3">
            <a:extLst>
              <a:ext uri="{FF2B5EF4-FFF2-40B4-BE49-F238E27FC236}">
                <a16:creationId xmlns:a16="http://schemas.microsoft.com/office/drawing/2014/main" id="{E3246299-410C-DD97-C521-5C8D4C0BB7F1}"/>
              </a:ext>
            </a:extLst>
          </p:cNvPr>
          <p:cNvSpPr/>
          <p:nvPr/>
        </p:nvSpPr>
        <p:spPr>
          <a:xfrm>
            <a:off x="3864184" y="5506088"/>
            <a:ext cx="555055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Google Homepage </a:t>
            </a:r>
          </a:p>
        </p:txBody>
      </p:sp>
    </p:spTree>
    <p:extLst>
      <p:ext uri="{BB962C8B-B14F-4D97-AF65-F5344CB8AC3E}">
        <p14:creationId xmlns:p14="http://schemas.microsoft.com/office/powerpoint/2010/main" val="321036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1A4823-B1CE-C8DC-2290-C7C2439DDA76}"/>
              </a:ext>
            </a:extLst>
          </p:cNvPr>
          <p:cNvPicPr>
            <a:picLocks noChangeAspect="1"/>
          </p:cNvPicPr>
          <p:nvPr/>
        </p:nvPicPr>
        <p:blipFill>
          <a:blip r:embed="rId2"/>
          <a:stretch>
            <a:fillRect/>
          </a:stretch>
        </p:blipFill>
        <p:spPr>
          <a:xfrm>
            <a:off x="1297621" y="520357"/>
            <a:ext cx="9971898" cy="5155009"/>
          </a:xfrm>
          <a:prstGeom prst="rect">
            <a:avLst/>
          </a:prstGeom>
        </p:spPr>
      </p:pic>
      <p:sp>
        <p:nvSpPr>
          <p:cNvPr id="6" name="Rectangle 5">
            <a:extLst>
              <a:ext uri="{FF2B5EF4-FFF2-40B4-BE49-F238E27FC236}">
                <a16:creationId xmlns:a16="http://schemas.microsoft.com/office/drawing/2014/main" id="{4948B475-C7B2-B857-9C70-1A51314BDD64}"/>
              </a:ext>
            </a:extLst>
          </p:cNvPr>
          <p:cNvSpPr/>
          <p:nvPr/>
        </p:nvSpPr>
        <p:spPr>
          <a:xfrm>
            <a:off x="1946197" y="5675366"/>
            <a:ext cx="8674747" cy="830997"/>
          </a:xfrm>
          <a:prstGeom prst="rect">
            <a:avLst/>
          </a:prstGeom>
          <a:noFill/>
        </p:spPr>
        <p:txBody>
          <a:bodyPr wrap="square" lIns="91440" tIns="45720" rIns="91440" bIns="45720">
            <a:spAutoFit/>
          </a:bodyPr>
          <a:lstStyle/>
          <a:p>
            <a:pPr algn="ctr"/>
            <a:r>
              <a:rPr lang="en-US" sz="4800" dirty="0">
                <a:ln w="0"/>
                <a:effectLst>
                  <a:outerShdw blurRad="38100" dist="19050" dir="2700000" algn="tl" rotWithShape="0">
                    <a:schemeClr val="dk1">
                      <a:alpha val="40000"/>
                    </a:schemeClr>
                  </a:outerShdw>
                </a:effectLst>
              </a:rPr>
              <a:t>YouTube page after homepage</a:t>
            </a:r>
            <a:endParaRPr lang="en-US" sz="4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4980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0FCD83-3A3D-062C-4829-0342B7A34B93}"/>
              </a:ext>
            </a:extLst>
          </p:cNvPr>
          <p:cNvPicPr>
            <a:picLocks noChangeAspect="1"/>
          </p:cNvPicPr>
          <p:nvPr/>
        </p:nvPicPr>
        <p:blipFill>
          <a:blip r:embed="rId2"/>
          <a:stretch>
            <a:fillRect/>
          </a:stretch>
        </p:blipFill>
        <p:spPr>
          <a:xfrm>
            <a:off x="1207477" y="0"/>
            <a:ext cx="9777046" cy="5479220"/>
          </a:xfrm>
          <a:prstGeom prst="rect">
            <a:avLst/>
          </a:prstGeom>
        </p:spPr>
      </p:pic>
      <p:sp>
        <p:nvSpPr>
          <p:cNvPr id="4" name="Rectangle 3">
            <a:extLst>
              <a:ext uri="{FF2B5EF4-FFF2-40B4-BE49-F238E27FC236}">
                <a16:creationId xmlns:a16="http://schemas.microsoft.com/office/drawing/2014/main" id="{B20CAAA2-02F9-426B-C6E5-301C7BD201CD}"/>
              </a:ext>
            </a:extLst>
          </p:cNvPr>
          <p:cNvSpPr/>
          <p:nvPr/>
        </p:nvSpPr>
        <p:spPr>
          <a:xfrm>
            <a:off x="3221972" y="5616751"/>
            <a:ext cx="624042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Udemy after YouTube</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8752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4EDF84-2F3F-54A0-DE3A-756FC4028195}"/>
              </a:ext>
            </a:extLst>
          </p:cNvPr>
          <p:cNvPicPr>
            <a:picLocks noChangeAspect="1"/>
          </p:cNvPicPr>
          <p:nvPr/>
        </p:nvPicPr>
        <p:blipFill>
          <a:blip r:embed="rId2"/>
          <a:stretch>
            <a:fillRect/>
          </a:stretch>
        </p:blipFill>
        <p:spPr>
          <a:xfrm>
            <a:off x="797170" y="0"/>
            <a:ext cx="10468708" cy="5671461"/>
          </a:xfrm>
          <a:prstGeom prst="rect">
            <a:avLst/>
          </a:prstGeom>
        </p:spPr>
      </p:pic>
      <p:sp>
        <p:nvSpPr>
          <p:cNvPr id="4" name="Rectangle 3">
            <a:extLst>
              <a:ext uri="{FF2B5EF4-FFF2-40B4-BE49-F238E27FC236}">
                <a16:creationId xmlns:a16="http://schemas.microsoft.com/office/drawing/2014/main" id="{C3CCD04B-BD55-0DA8-7746-2B5C48340C46}"/>
              </a:ext>
            </a:extLst>
          </p:cNvPr>
          <p:cNvSpPr/>
          <p:nvPr/>
        </p:nvSpPr>
        <p:spPr>
          <a:xfrm>
            <a:off x="3074917" y="5792596"/>
            <a:ext cx="653454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Facebook after Udemy</a:t>
            </a:r>
          </a:p>
        </p:txBody>
      </p:sp>
    </p:spTree>
    <p:extLst>
      <p:ext uri="{BB962C8B-B14F-4D97-AF65-F5344CB8AC3E}">
        <p14:creationId xmlns:p14="http://schemas.microsoft.com/office/powerpoint/2010/main" val="324242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C8BE0-4D29-6EC5-C439-017FDD80B758}"/>
              </a:ext>
            </a:extLst>
          </p:cNvPr>
          <p:cNvPicPr>
            <a:picLocks noChangeAspect="1"/>
          </p:cNvPicPr>
          <p:nvPr/>
        </p:nvPicPr>
        <p:blipFill>
          <a:blip r:embed="rId2"/>
          <a:stretch>
            <a:fillRect/>
          </a:stretch>
        </p:blipFill>
        <p:spPr>
          <a:xfrm>
            <a:off x="1336431" y="188904"/>
            <a:ext cx="9730154" cy="5463077"/>
          </a:xfrm>
          <a:prstGeom prst="rect">
            <a:avLst/>
          </a:prstGeom>
        </p:spPr>
      </p:pic>
      <p:sp>
        <p:nvSpPr>
          <p:cNvPr id="4" name="Rectangle 3">
            <a:extLst>
              <a:ext uri="{FF2B5EF4-FFF2-40B4-BE49-F238E27FC236}">
                <a16:creationId xmlns:a16="http://schemas.microsoft.com/office/drawing/2014/main" id="{962DBDB8-F1CC-7074-0E00-B5BDBB585378}"/>
              </a:ext>
            </a:extLst>
          </p:cNvPr>
          <p:cNvSpPr/>
          <p:nvPr/>
        </p:nvSpPr>
        <p:spPr>
          <a:xfrm>
            <a:off x="2809495" y="5745766"/>
            <a:ext cx="732328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Instagram after Facebook</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4117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Override1.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themeOverride>
</file>

<file path=docProps/app.xml><?xml version="1.0" encoding="utf-8"?>
<Properties xmlns="http://schemas.openxmlformats.org/officeDocument/2006/extended-properties" xmlns:vt="http://schemas.openxmlformats.org/officeDocument/2006/docPropsVTypes">
  <Template/>
  <TotalTime>2542</TotalTime>
  <Words>797</Words>
  <Application>Microsoft Office PowerPoint</Application>
  <PresentationFormat>Widescreen</PresentationFormat>
  <Paragraphs>139</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shiva srivastava</dc:creator>
  <cp:lastModifiedBy>shiva srivastava</cp:lastModifiedBy>
  <cp:revision>14</cp:revision>
  <dcterms:created xsi:type="dcterms:W3CDTF">2022-05-23T19:22:19Z</dcterms:created>
  <dcterms:modified xsi:type="dcterms:W3CDTF">2022-05-27T20:13:37Z</dcterms:modified>
</cp:coreProperties>
</file>